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23" r:id="rId7"/>
    <p:sldId id="281" r:id="rId8"/>
    <p:sldId id="326" r:id="rId9"/>
    <p:sldId id="329" r:id="rId10"/>
    <p:sldId id="282" r:id="rId11"/>
    <p:sldId id="314" r:id="rId12"/>
    <p:sldId id="315" r:id="rId13"/>
    <p:sldId id="325" r:id="rId14"/>
    <p:sldId id="328" r:id="rId15"/>
    <p:sldId id="319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5388" autoAdjust="0"/>
  </p:normalViewPr>
  <p:slideViewPr>
    <p:cSldViewPr snapToGrid="0" snapToObjects="1">
      <p:cViewPr varScale="1">
        <p:scale>
          <a:sx n="97" d="100"/>
          <a:sy n="97" d="100"/>
        </p:scale>
        <p:origin x="240" y="102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86A79-DC5F-4684-9F36-AE865F932EAE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14346ED-272F-48BE-9218-D9A1FAFBFF6C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b="1" i="0" dirty="0"/>
            <a:t>Technical Viability</a:t>
          </a:r>
          <a:r>
            <a:rPr lang="en-CA" b="0" i="0" dirty="0"/>
            <a:t>: Confirms the readiness of AI, ML, and NLP technologies to develop an effective mental health chatbot.</a:t>
          </a:r>
        </a:p>
      </dgm:t>
    </dgm:pt>
    <dgm:pt modelId="{9B2D9C00-A5F9-431C-A48D-5B43273A3584}" type="parTrans" cxnId="{5291B8C0-7FFD-4E97-ADBE-4B4A4735D1EA}">
      <dgm:prSet/>
      <dgm:spPr/>
      <dgm:t>
        <a:bodyPr/>
        <a:lstStyle/>
        <a:p>
          <a:endParaRPr lang="en-US"/>
        </a:p>
      </dgm:t>
    </dgm:pt>
    <dgm:pt modelId="{ACB2E49C-D21E-481C-A0DF-68C746881352}" type="sibTrans" cxnId="{5291B8C0-7FFD-4E97-ADBE-4B4A4735D1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63C311-415B-491C-86C1-A7EF442F9A4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i="0" dirty="0"/>
            <a:t>Operational Adaptability</a:t>
          </a:r>
          <a:r>
            <a:rPr lang="en-CA" b="0" i="0" dirty="0"/>
            <a:t>: Evaluates integration with current healthcare practices, highlighting the chatbot's role in enhancing therapeutic interventions.</a:t>
          </a:r>
          <a:endParaRPr lang="en-US" dirty="0"/>
        </a:p>
      </dgm:t>
    </dgm:pt>
    <dgm:pt modelId="{F993D057-C553-4108-9510-48E6972E7264}" type="parTrans" cxnId="{88DF24E8-F152-4AC5-BFF2-2A9D8A6B07FA}">
      <dgm:prSet/>
      <dgm:spPr/>
      <dgm:t>
        <a:bodyPr/>
        <a:lstStyle/>
        <a:p>
          <a:endParaRPr lang="en-US"/>
        </a:p>
      </dgm:t>
    </dgm:pt>
    <dgm:pt modelId="{2E2AAA91-7068-4EFE-BD49-04FA656C208A}" type="sibTrans" cxnId="{88DF24E8-F152-4AC5-BFF2-2A9D8A6B07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EFA058-1286-4B31-A150-987D4C8251C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i="0" dirty="0"/>
            <a:t>Challenges and Benefits</a:t>
          </a:r>
          <a:r>
            <a:rPr lang="en-CA" b="0" i="0" dirty="0"/>
            <a:t>: Identifies potential hurdles like technology adoption and privacy concerns while underscoring benefits such as reduced wait times and consistent support.</a:t>
          </a:r>
          <a:endParaRPr lang="en-US" dirty="0"/>
        </a:p>
      </dgm:t>
    </dgm:pt>
    <dgm:pt modelId="{9238C1E3-8226-4AD2-B9A3-49564D6C7FB4}" type="sibTrans" cxnId="{5306F088-BCA5-4884-B8CC-2447568634AD}">
      <dgm:prSet/>
      <dgm:spPr/>
      <dgm:t>
        <a:bodyPr/>
        <a:lstStyle/>
        <a:p>
          <a:endParaRPr lang="en-US"/>
        </a:p>
      </dgm:t>
    </dgm:pt>
    <dgm:pt modelId="{683A9666-41E2-4EA1-92C6-4EDD190139B4}" type="parTrans" cxnId="{5306F088-BCA5-4884-B8CC-2447568634AD}">
      <dgm:prSet/>
      <dgm:spPr/>
      <dgm:t>
        <a:bodyPr/>
        <a:lstStyle/>
        <a:p>
          <a:endParaRPr lang="en-US"/>
        </a:p>
      </dgm:t>
    </dgm:pt>
    <dgm:pt modelId="{7CA38EC4-9CE3-4393-9BEC-3817BF59AFB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i="0" dirty="0"/>
            <a:t>Economic Viability</a:t>
          </a:r>
          <a:r>
            <a:rPr lang="en-CA" b="0" i="0" dirty="0"/>
            <a:t>: Projects a favorable ROI, considering development costs against the potential for improved patient access and outcomes.</a:t>
          </a:r>
          <a:endParaRPr lang="en-US" dirty="0"/>
        </a:p>
      </dgm:t>
    </dgm:pt>
    <dgm:pt modelId="{A80C67DB-D87D-43D0-B913-5DAB087CCA58}" type="sibTrans" cxnId="{2B2F0347-BA26-4EB3-8B82-553D96C4A0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98FCAE-64A1-4277-BD43-C46E35F516DF}" type="parTrans" cxnId="{2B2F0347-BA26-4EB3-8B82-553D96C4A090}">
      <dgm:prSet/>
      <dgm:spPr/>
      <dgm:t>
        <a:bodyPr/>
        <a:lstStyle/>
        <a:p>
          <a:endParaRPr lang="en-US"/>
        </a:p>
      </dgm:t>
    </dgm:pt>
    <dgm:pt modelId="{8B6084D4-94CA-5048-A242-37DB30234651}" type="pres">
      <dgm:prSet presAssocID="{D0086A79-DC5F-4684-9F36-AE865F932EAE}" presName="vert0" presStyleCnt="0">
        <dgm:presLayoutVars>
          <dgm:dir/>
          <dgm:animOne val="branch"/>
          <dgm:animLvl val="lvl"/>
        </dgm:presLayoutVars>
      </dgm:prSet>
      <dgm:spPr/>
    </dgm:pt>
    <dgm:pt modelId="{EB35A836-9F54-1846-902D-6BBE0EE1FD95}" type="pres">
      <dgm:prSet presAssocID="{F14346ED-272F-48BE-9218-D9A1FAFBFF6C}" presName="thickLine" presStyleLbl="alignNode1" presStyleIdx="0" presStyleCnt="4"/>
      <dgm:spPr/>
    </dgm:pt>
    <dgm:pt modelId="{D793722A-5E0B-A444-B239-E07978FE87B3}" type="pres">
      <dgm:prSet presAssocID="{F14346ED-272F-48BE-9218-D9A1FAFBFF6C}" presName="horz1" presStyleCnt="0"/>
      <dgm:spPr/>
    </dgm:pt>
    <dgm:pt modelId="{4EAA4594-046E-3F42-9A2A-E20F79583046}" type="pres">
      <dgm:prSet presAssocID="{F14346ED-272F-48BE-9218-D9A1FAFBFF6C}" presName="tx1" presStyleLbl="revTx" presStyleIdx="0" presStyleCnt="4"/>
      <dgm:spPr/>
    </dgm:pt>
    <dgm:pt modelId="{3D558981-2E0E-3C4F-8126-C7E1220B6E7E}" type="pres">
      <dgm:prSet presAssocID="{F14346ED-272F-48BE-9218-D9A1FAFBFF6C}" presName="vert1" presStyleCnt="0"/>
      <dgm:spPr/>
    </dgm:pt>
    <dgm:pt modelId="{775F2EEB-84E4-4144-808D-FA24F8975411}" type="pres">
      <dgm:prSet presAssocID="{B263C311-415B-491C-86C1-A7EF442F9A40}" presName="thickLine" presStyleLbl="alignNode1" presStyleIdx="1" presStyleCnt="4"/>
      <dgm:spPr/>
    </dgm:pt>
    <dgm:pt modelId="{33E23A5F-3DF3-664F-8DB5-DDBBB74D39B3}" type="pres">
      <dgm:prSet presAssocID="{B263C311-415B-491C-86C1-A7EF442F9A40}" presName="horz1" presStyleCnt="0"/>
      <dgm:spPr/>
    </dgm:pt>
    <dgm:pt modelId="{D908845F-1A83-D048-90E1-4F8C27405E81}" type="pres">
      <dgm:prSet presAssocID="{B263C311-415B-491C-86C1-A7EF442F9A40}" presName="tx1" presStyleLbl="revTx" presStyleIdx="1" presStyleCnt="4"/>
      <dgm:spPr/>
    </dgm:pt>
    <dgm:pt modelId="{269DF931-E1AC-384D-B313-18F4BD681F16}" type="pres">
      <dgm:prSet presAssocID="{B263C311-415B-491C-86C1-A7EF442F9A40}" presName="vert1" presStyleCnt="0"/>
      <dgm:spPr/>
    </dgm:pt>
    <dgm:pt modelId="{D39D3667-52EF-8C46-A06B-663CF89DBF62}" type="pres">
      <dgm:prSet presAssocID="{7CA38EC4-9CE3-4393-9BEC-3817BF59AFB3}" presName="thickLine" presStyleLbl="alignNode1" presStyleIdx="2" presStyleCnt="4"/>
      <dgm:spPr/>
    </dgm:pt>
    <dgm:pt modelId="{8DF22934-DDD8-AD46-89D5-DD2AFD89B079}" type="pres">
      <dgm:prSet presAssocID="{7CA38EC4-9CE3-4393-9BEC-3817BF59AFB3}" presName="horz1" presStyleCnt="0"/>
      <dgm:spPr/>
    </dgm:pt>
    <dgm:pt modelId="{902A2575-B83D-C049-B91F-F93A9A7AE12D}" type="pres">
      <dgm:prSet presAssocID="{7CA38EC4-9CE3-4393-9BEC-3817BF59AFB3}" presName="tx1" presStyleLbl="revTx" presStyleIdx="2" presStyleCnt="4"/>
      <dgm:spPr/>
    </dgm:pt>
    <dgm:pt modelId="{8F0118DB-4B50-3C47-B1A2-503012E153A4}" type="pres">
      <dgm:prSet presAssocID="{7CA38EC4-9CE3-4393-9BEC-3817BF59AFB3}" presName="vert1" presStyleCnt="0"/>
      <dgm:spPr/>
    </dgm:pt>
    <dgm:pt modelId="{4389F09D-5E7A-DD4A-B292-EC1EBDEB9F31}" type="pres">
      <dgm:prSet presAssocID="{DAEFA058-1286-4B31-A150-987D4C8251C6}" presName="thickLine" presStyleLbl="alignNode1" presStyleIdx="3" presStyleCnt="4"/>
      <dgm:spPr/>
    </dgm:pt>
    <dgm:pt modelId="{17D72AEA-2C4B-6346-BA6C-4B7A40161FA4}" type="pres">
      <dgm:prSet presAssocID="{DAEFA058-1286-4B31-A150-987D4C8251C6}" presName="horz1" presStyleCnt="0"/>
      <dgm:spPr/>
    </dgm:pt>
    <dgm:pt modelId="{F32A4C4B-99BE-3B4B-A4E4-E236310300BA}" type="pres">
      <dgm:prSet presAssocID="{DAEFA058-1286-4B31-A150-987D4C8251C6}" presName="tx1" presStyleLbl="revTx" presStyleIdx="3" presStyleCnt="4"/>
      <dgm:spPr/>
    </dgm:pt>
    <dgm:pt modelId="{C8452F8D-8AA3-BE4B-82C8-546477E90F79}" type="pres">
      <dgm:prSet presAssocID="{DAEFA058-1286-4B31-A150-987D4C8251C6}" presName="vert1" presStyleCnt="0"/>
      <dgm:spPr/>
    </dgm:pt>
  </dgm:ptLst>
  <dgm:cxnLst>
    <dgm:cxn modelId="{EC1C3415-6B9B-994E-AFE7-C495BD0B66E2}" type="presOf" srcId="{D0086A79-DC5F-4684-9F36-AE865F932EAE}" destId="{8B6084D4-94CA-5048-A242-37DB30234651}" srcOrd="0" destOrd="0" presId="urn:microsoft.com/office/officeart/2008/layout/LinedList"/>
    <dgm:cxn modelId="{D74E7E1C-571D-C94D-B3F8-E91F180029EF}" type="presOf" srcId="{F14346ED-272F-48BE-9218-D9A1FAFBFF6C}" destId="{4EAA4594-046E-3F42-9A2A-E20F79583046}" srcOrd="0" destOrd="0" presId="urn:microsoft.com/office/officeart/2008/layout/LinedList"/>
    <dgm:cxn modelId="{B469FE3E-261F-7042-8092-376E4D110098}" type="presOf" srcId="{DAEFA058-1286-4B31-A150-987D4C8251C6}" destId="{F32A4C4B-99BE-3B4B-A4E4-E236310300BA}" srcOrd="0" destOrd="0" presId="urn:microsoft.com/office/officeart/2008/layout/LinedList"/>
    <dgm:cxn modelId="{2B2F0347-BA26-4EB3-8B82-553D96C4A090}" srcId="{D0086A79-DC5F-4684-9F36-AE865F932EAE}" destId="{7CA38EC4-9CE3-4393-9BEC-3817BF59AFB3}" srcOrd="2" destOrd="0" parTransId="{8198FCAE-64A1-4277-BD43-C46E35F516DF}" sibTransId="{A80C67DB-D87D-43D0-B913-5DAB087CCA58}"/>
    <dgm:cxn modelId="{5306F088-BCA5-4884-B8CC-2447568634AD}" srcId="{D0086A79-DC5F-4684-9F36-AE865F932EAE}" destId="{DAEFA058-1286-4B31-A150-987D4C8251C6}" srcOrd="3" destOrd="0" parTransId="{683A9666-41E2-4EA1-92C6-4EDD190139B4}" sibTransId="{9238C1E3-8226-4AD2-B9A3-49564D6C7FB4}"/>
    <dgm:cxn modelId="{5B439E8F-F688-0B4B-84BE-B0482D901B91}" type="presOf" srcId="{B263C311-415B-491C-86C1-A7EF442F9A40}" destId="{D908845F-1A83-D048-90E1-4F8C27405E81}" srcOrd="0" destOrd="0" presId="urn:microsoft.com/office/officeart/2008/layout/LinedList"/>
    <dgm:cxn modelId="{F38CE9B6-68D1-0646-BCEA-71B61EC305A8}" type="presOf" srcId="{7CA38EC4-9CE3-4393-9BEC-3817BF59AFB3}" destId="{902A2575-B83D-C049-B91F-F93A9A7AE12D}" srcOrd="0" destOrd="0" presId="urn:microsoft.com/office/officeart/2008/layout/LinedList"/>
    <dgm:cxn modelId="{5291B8C0-7FFD-4E97-ADBE-4B4A4735D1EA}" srcId="{D0086A79-DC5F-4684-9F36-AE865F932EAE}" destId="{F14346ED-272F-48BE-9218-D9A1FAFBFF6C}" srcOrd="0" destOrd="0" parTransId="{9B2D9C00-A5F9-431C-A48D-5B43273A3584}" sibTransId="{ACB2E49C-D21E-481C-A0DF-68C746881352}"/>
    <dgm:cxn modelId="{88DF24E8-F152-4AC5-BFF2-2A9D8A6B07FA}" srcId="{D0086A79-DC5F-4684-9F36-AE865F932EAE}" destId="{B263C311-415B-491C-86C1-A7EF442F9A40}" srcOrd="1" destOrd="0" parTransId="{F993D057-C553-4108-9510-48E6972E7264}" sibTransId="{2E2AAA91-7068-4EFE-BD49-04FA656C208A}"/>
    <dgm:cxn modelId="{564A06A0-E6E0-3B40-8941-1922D1C40194}" type="presParOf" srcId="{8B6084D4-94CA-5048-A242-37DB30234651}" destId="{EB35A836-9F54-1846-902D-6BBE0EE1FD95}" srcOrd="0" destOrd="0" presId="urn:microsoft.com/office/officeart/2008/layout/LinedList"/>
    <dgm:cxn modelId="{AD829EAE-8202-744E-A8BA-1D944D63E580}" type="presParOf" srcId="{8B6084D4-94CA-5048-A242-37DB30234651}" destId="{D793722A-5E0B-A444-B239-E07978FE87B3}" srcOrd="1" destOrd="0" presId="urn:microsoft.com/office/officeart/2008/layout/LinedList"/>
    <dgm:cxn modelId="{FA1B0D3B-A935-AC4E-BEC9-62274DAE6E78}" type="presParOf" srcId="{D793722A-5E0B-A444-B239-E07978FE87B3}" destId="{4EAA4594-046E-3F42-9A2A-E20F79583046}" srcOrd="0" destOrd="0" presId="urn:microsoft.com/office/officeart/2008/layout/LinedList"/>
    <dgm:cxn modelId="{21ACE387-3A28-A44E-B85D-E6CE1A530426}" type="presParOf" srcId="{D793722A-5E0B-A444-B239-E07978FE87B3}" destId="{3D558981-2E0E-3C4F-8126-C7E1220B6E7E}" srcOrd="1" destOrd="0" presId="urn:microsoft.com/office/officeart/2008/layout/LinedList"/>
    <dgm:cxn modelId="{30D5BAA6-1EFE-9A47-BF66-E4B11A66202A}" type="presParOf" srcId="{8B6084D4-94CA-5048-A242-37DB30234651}" destId="{775F2EEB-84E4-4144-808D-FA24F8975411}" srcOrd="2" destOrd="0" presId="urn:microsoft.com/office/officeart/2008/layout/LinedList"/>
    <dgm:cxn modelId="{67542635-950F-8B42-B3B4-17A444162E16}" type="presParOf" srcId="{8B6084D4-94CA-5048-A242-37DB30234651}" destId="{33E23A5F-3DF3-664F-8DB5-DDBBB74D39B3}" srcOrd="3" destOrd="0" presId="urn:microsoft.com/office/officeart/2008/layout/LinedList"/>
    <dgm:cxn modelId="{DDE0F515-98B1-6440-8F74-C1ED0496F3FA}" type="presParOf" srcId="{33E23A5F-3DF3-664F-8DB5-DDBBB74D39B3}" destId="{D908845F-1A83-D048-90E1-4F8C27405E81}" srcOrd="0" destOrd="0" presId="urn:microsoft.com/office/officeart/2008/layout/LinedList"/>
    <dgm:cxn modelId="{5A398CAA-A558-CC4F-AABF-E9AA800E7C4D}" type="presParOf" srcId="{33E23A5F-3DF3-664F-8DB5-DDBBB74D39B3}" destId="{269DF931-E1AC-384D-B313-18F4BD681F16}" srcOrd="1" destOrd="0" presId="urn:microsoft.com/office/officeart/2008/layout/LinedList"/>
    <dgm:cxn modelId="{2D97F0AA-38B6-3843-BDA0-0341F952409A}" type="presParOf" srcId="{8B6084D4-94CA-5048-A242-37DB30234651}" destId="{D39D3667-52EF-8C46-A06B-663CF89DBF62}" srcOrd="4" destOrd="0" presId="urn:microsoft.com/office/officeart/2008/layout/LinedList"/>
    <dgm:cxn modelId="{FF136520-1BD0-B648-ADED-CE2568941AF0}" type="presParOf" srcId="{8B6084D4-94CA-5048-A242-37DB30234651}" destId="{8DF22934-DDD8-AD46-89D5-DD2AFD89B079}" srcOrd="5" destOrd="0" presId="urn:microsoft.com/office/officeart/2008/layout/LinedList"/>
    <dgm:cxn modelId="{5EE49DED-DF0F-B74E-B041-176ECC33AD99}" type="presParOf" srcId="{8DF22934-DDD8-AD46-89D5-DD2AFD89B079}" destId="{902A2575-B83D-C049-B91F-F93A9A7AE12D}" srcOrd="0" destOrd="0" presId="urn:microsoft.com/office/officeart/2008/layout/LinedList"/>
    <dgm:cxn modelId="{5B9BCB01-62F6-B244-8953-EF33E78DDF6F}" type="presParOf" srcId="{8DF22934-DDD8-AD46-89D5-DD2AFD89B079}" destId="{8F0118DB-4B50-3C47-B1A2-503012E153A4}" srcOrd="1" destOrd="0" presId="urn:microsoft.com/office/officeart/2008/layout/LinedList"/>
    <dgm:cxn modelId="{EE6D880A-52C1-8349-B2CD-8BB9EC55BE45}" type="presParOf" srcId="{8B6084D4-94CA-5048-A242-37DB30234651}" destId="{4389F09D-5E7A-DD4A-B292-EC1EBDEB9F31}" srcOrd="6" destOrd="0" presId="urn:microsoft.com/office/officeart/2008/layout/LinedList"/>
    <dgm:cxn modelId="{992B5C48-FCDE-C249-8073-F8AAFDCA0A02}" type="presParOf" srcId="{8B6084D4-94CA-5048-A242-37DB30234651}" destId="{17D72AEA-2C4B-6346-BA6C-4B7A40161FA4}" srcOrd="7" destOrd="0" presId="urn:microsoft.com/office/officeart/2008/layout/LinedList"/>
    <dgm:cxn modelId="{B71ADE96-E090-1D4F-9F89-1FE40F293ABD}" type="presParOf" srcId="{17D72AEA-2C4B-6346-BA6C-4B7A40161FA4}" destId="{F32A4C4B-99BE-3B4B-A4E4-E236310300BA}" srcOrd="0" destOrd="0" presId="urn:microsoft.com/office/officeart/2008/layout/LinedList"/>
    <dgm:cxn modelId="{4E2ACEF6-84FB-9548-8337-2C085D61D52C}" type="presParOf" srcId="{17D72AEA-2C4B-6346-BA6C-4B7A40161FA4}" destId="{C8452F8D-8AA3-BE4B-82C8-546477E90F7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1F20A8-FC73-4CA8-A44A-58DC0580725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210AC-7137-4E11-AE60-9269DD8B6DBB}">
      <dgm:prSet custT="1"/>
      <dgm:spPr/>
      <dgm:t>
        <a:bodyPr/>
        <a:lstStyle/>
        <a:p>
          <a:r>
            <a:rPr lang="en-CA" sz="1600" b="1" i="0" dirty="0" err="1"/>
            <a:t>MindMate</a:t>
          </a:r>
          <a:r>
            <a:rPr lang="en-CA" sz="1600" b="1" i="0" dirty="0"/>
            <a:t> Chatbot Overview</a:t>
          </a:r>
          <a:r>
            <a:rPr lang="en-CA" sz="1600" b="0" i="0" dirty="0"/>
            <a:t>: An innovative solution leveraging AI for personalized mental health support.</a:t>
          </a:r>
          <a:endParaRPr lang="en-US" sz="1600" dirty="0"/>
        </a:p>
      </dgm:t>
    </dgm:pt>
    <dgm:pt modelId="{10298C4B-BC36-448C-950A-050197207EAE}" type="parTrans" cxnId="{4714FAEF-D749-44AA-A6F0-1D7AA1BE8390}">
      <dgm:prSet/>
      <dgm:spPr/>
      <dgm:t>
        <a:bodyPr/>
        <a:lstStyle/>
        <a:p>
          <a:endParaRPr lang="en-US"/>
        </a:p>
      </dgm:t>
    </dgm:pt>
    <dgm:pt modelId="{162378FD-E7C1-49F9-B422-10FD2C05325D}" type="sibTrans" cxnId="{4714FAEF-D749-44AA-A6F0-1D7AA1BE8390}">
      <dgm:prSet/>
      <dgm:spPr/>
      <dgm:t>
        <a:bodyPr/>
        <a:lstStyle/>
        <a:p>
          <a:endParaRPr lang="en-US"/>
        </a:p>
      </dgm:t>
    </dgm:pt>
    <dgm:pt modelId="{5365A3B9-E978-487F-A447-8DC96F256503}">
      <dgm:prSet custT="1"/>
      <dgm:spPr/>
      <dgm:t>
        <a:bodyPr/>
        <a:lstStyle/>
        <a:p>
          <a:r>
            <a:rPr lang="en-CA" sz="1600" b="1" i="0" dirty="0"/>
            <a:t>Key Features &amp; Functionalities</a:t>
          </a:r>
          <a:r>
            <a:rPr lang="en-CA" sz="1600" b="0" i="0" dirty="0"/>
            <a:t>: Guided conversations, self-assessment tools, crisis management.</a:t>
          </a:r>
          <a:endParaRPr lang="en-US" sz="1600" dirty="0"/>
        </a:p>
      </dgm:t>
    </dgm:pt>
    <dgm:pt modelId="{A6AD519F-01C8-4731-8052-A6472F35617E}" type="parTrans" cxnId="{CA4556E4-F95C-4310-B7C0-FF2810BA28F6}">
      <dgm:prSet/>
      <dgm:spPr/>
      <dgm:t>
        <a:bodyPr/>
        <a:lstStyle/>
        <a:p>
          <a:endParaRPr lang="en-US"/>
        </a:p>
      </dgm:t>
    </dgm:pt>
    <dgm:pt modelId="{6318A774-CFC1-495F-876C-AB99CA81E677}" type="sibTrans" cxnId="{CA4556E4-F95C-4310-B7C0-FF2810BA28F6}">
      <dgm:prSet/>
      <dgm:spPr/>
      <dgm:t>
        <a:bodyPr/>
        <a:lstStyle/>
        <a:p>
          <a:endParaRPr lang="en-US"/>
        </a:p>
      </dgm:t>
    </dgm:pt>
    <dgm:pt modelId="{40642CDB-0858-4596-9760-773EF5261E08}">
      <dgm:prSet custT="1"/>
      <dgm:spPr/>
      <dgm:t>
        <a:bodyPr/>
        <a:lstStyle/>
        <a:p>
          <a:r>
            <a:rPr lang="en-CA" sz="1600" b="1" i="0" dirty="0"/>
            <a:t>Diverse Use Cases</a:t>
          </a:r>
          <a:r>
            <a:rPr lang="en-CA" sz="1600" b="0" i="0" dirty="0"/>
            <a:t>: Tailored support for students, individuals assessing their mental state, and those in crisis.</a:t>
          </a:r>
          <a:endParaRPr lang="en-US" sz="1600" dirty="0"/>
        </a:p>
      </dgm:t>
    </dgm:pt>
    <dgm:pt modelId="{BEDB6B6C-2CA8-42D8-B85F-744F45B3A60A}" type="parTrans" cxnId="{AAA98737-7137-476C-9AEB-63BBFFFEC3BA}">
      <dgm:prSet/>
      <dgm:spPr/>
      <dgm:t>
        <a:bodyPr/>
        <a:lstStyle/>
        <a:p>
          <a:endParaRPr lang="en-US"/>
        </a:p>
      </dgm:t>
    </dgm:pt>
    <dgm:pt modelId="{9AD6F83D-4EA8-442D-91DA-A0754651B3E2}" type="sibTrans" cxnId="{AAA98737-7137-476C-9AEB-63BBFFFEC3BA}">
      <dgm:prSet/>
      <dgm:spPr/>
      <dgm:t>
        <a:bodyPr/>
        <a:lstStyle/>
        <a:p>
          <a:endParaRPr lang="en-US"/>
        </a:p>
      </dgm:t>
    </dgm:pt>
    <dgm:pt modelId="{2FED5080-2682-4349-8944-36E98B93B783}">
      <dgm:prSet custT="1"/>
      <dgm:spPr/>
      <dgm:t>
        <a:bodyPr/>
        <a:lstStyle/>
        <a:p>
          <a:r>
            <a:rPr lang="en-CA" sz="1600" b="1" i="0" dirty="0"/>
            <a:t>Benefits &amp; Impact</a:t>
          </a:r>
          <a:r>
            <a:rPr lang="en-CA" sz="1600" b="0" i="0" dirty="0"/>
            <a:t>: Offers immediate support, ensures privacy, enhances patient care, and promotes workplace well-being.</a:t>
          </a:r>
          <a:endParaRPr lang="en-US" sz="1600" dirty="0"/>
        </a:p>
      </dgm:t>
    </dgm:pt>
    <dgm:pt modelId="{4A9812CE-12FB-440D-9B05-4A17E6E8C676}" type="parTrans" cxnId="{D54FDB4C-F220-491D-A83D-D43B7D309AAC}">
      <dgm:prSet/>
      <dgm:spPr/>
      <dgm:t>
        <a:bodyPr/>
        <a:lstStyle/>
        <a:p>
          <a:endParaRPr lang="en-US"/>
        </a:p>
      </dgm:t>
    </dgm:pt>
    <dgm:pt modelId="{4E77CE37-04F1-422A-B78B-123253CC45B2}" type="sibTrans" cxnId="{D54FDB4C-F220-491D-A83D-D43B7D309AAC}">
      <dgm:prSet/>
      <dgm:spPr/>
      <dgm:t>
        <a:bodyPr/>
        <a:lstStyle/>
        <a:p>
          <a:endParaRPr lang="en-US"/>
        </a:p>
      </dgm:t>
    </dgm:pt>
    <dgm:pt modelId="{AB112088-978D-42CF-8F8B-2DDF88087547}" type="pres">
      <dgm:prSet presAssocID="{521F20A8-FC73-4CA8-A44A-58DC05807251}" presName="root" presStyleCnt="0">
        <dgm:presLayoutVars>
          <dgm:dir/>
          <dgm:resizeHandles val="exact"/>
        </dgm:presLayoutVars>
      </dgm:prSet>
      <dgm:spPr/>
    </dgm:pt>
    <dgm:pt modelId="{80B841DB-4E35-4CA9-8D1E-704A8AA3F91F}" type="pres">
      <dgm:prSet presAssocID="{521F20A8-FC73-4CA8-A44A-58DC05807251}" presName="container" presStyleCnt="0">
        <dgm:presLayoutVars>
          <dgm:dir/>
          <dgm:resizeHandles val="exact"/>
        </dgm:presLayoutVars>
      </dgm:prSet>
      <dgm:spPr/>
    </dgm:pt>
    <dgm:pt modelId="{AA2FCC57-1BBF-4B22-8BE4-A10397BDFA2E}" type="pres">
      <dgm:prSet presAssocID="{77B210AC-7137-4E11-AE60-9269DD8B6DBB}" presName="compNode" presStyleCnt="0"/>
      <dgm:spPr/>
    </dgm:pt>
    <dgm:pt modelId="{A4B61546-5DBE-4AFC-98B8-CC0B3310C6E4}" type="pres">
      <dgm:prSet presAssocID="{77B210AC-7137-4E11-AE60-9269DD8B6DBB}" presName="iconBgRect" presStyleLbl="bgShp" presStyleIdx="0" presStyleCnt="4"/>
      <dgm:spPr/>
    </dgm:pt>
    <dgm:pt modelId="{EEAFD097-2209-48FD-927C-6E56D1C9DD76}" type="pres">
      <dgm:prSet presAssocID="{77B210AC-7137-4E11-AE60-9269DD8B6D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675D3C-E149-4EC9-A62C-0D960C98C3EA}" type="pres">
      <dgm:prSet presAssocID="{77B210AC-7137-4E11-AE60-9269DD8B6DBB}" presName="spaceRect" presStyleCnt="0"/>
      <dgm:spPr/>
    </dgm:pt>
    <dgm:pt modelId="{2ADD0853-6884-4130-921C-49C2B5A0CA20}" type="pres">
      <dgm:prSet presAssocID="{77B210AC-7137-4E11-AE60-9269DD8B6DBB}" presName="textRect" presStyleLbl="revTx" presStyleIdx="0" presStyleCnt="4">
        <dgm:presLayoutVars>
          <dgm:chMax val="1"/>
          <dgm:chPref val="1"/>
        </dgm:presLayoutVars>
      </dgm:prSet>
      <dgm:spPr/>
    </dgm:pt>
    <dgm:pt modelId="{4ABCABB4-85B6-4BE6-ADFF-49021E7F1E6E}" type="pres">
      <dgm:prSet presAssocID="{162378FD-E7C1-49F9-B422-10FD2C05325D}" presName="sibTrans" presStyleLbl="sibTrans2D1" presStyleIdx="0" presStyleCnt="0"/>
      <dgm:spPr/>
    </dgm:pt>
    <dgm:pt modelId="{D072F41B-E569-4C51-AC53-1304F768EA04}" type="pres">
      <dgm:prSet presAssocID="{5365A3B9-E978-487F-A447-8DC96F256503}" presName="compNode" presStyleCnt="0"/>
      <dgm:spPr/>
    </dgm:pt>
    <dgm:pt modelId="{DBBFA480-2F9F-4944-9940-E37921B199D4}" type="pres">
      <dgm:prSet presAssocID="{5365A3B9-E978-487F-A447-8DC96F256503}" presName="iconBgRect" presStyleLbl="bgShp" presStyleIdx="1" presStyleCnt="4"/>
      <dgm:spPr/>
    </dgm:pt>
    <dgm:pt modelId="{7D7AF788-7E0D-4F46-8270-CCEB557776A1}" type="pres">
      <dgm:prSet presAssocID="{5365A3B9-E978-487F-A447-8DC96F2565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BDB5070-01AB-4960-9259-32F37216FBEB}" type="pres">
      <dgm:prSet presAssocID="{5365A3B9-E978-487F-A447-8DC96F256503}" presName="spaceRect" presStyleCnt="0"/>
      <dgm:spPr/>
    </dgm:pt>
    <dgm:pt modelId="{32E48C8E-C4DB-4241-BB3E-1D3F0F625272}" type="pres">
      <dgm:prSet presAssocID="{5365A3B9-E978-487F-A447-8DC96F256503}" presName="textRect" presStyleLbl="revTx" presStyleIdx="1" presStyleCnt="4">
        <dgm:presLayoutVars>
          <dgm:chMax val="1"/>
          <dgm:chPref val="1"/>
        </dgm:presLayoutVars>
      </dgm:prSet>
      <dgm:spPr/>
    </dgm:pt>
    <dgm:pt modelId="{203CCA94-8F5C-4A1B-977A-BD458C314214}" type="pres">
      <dgm:prSet presAssocID="{6318A774-CFC1-495F-876C-AB99CA81E677}" presName="sibTrans" presStyleLbl="sibTrans2D1" presStyleIdx="0" presStyleCnt="0"/>
      <dgm:spPr/>
    </dgm:pt>
    <dgm:pt modelId="{44EC872D-8FA4-41D8-AD4C-F6D25DC0C08A}" type="pres">
      <dgm:prSet presAssocID="{40642CDB-0858-4596-9760-773EF5261E08}" presName="compNode" presStyleCnt="0"/>
      <dgm:spPr/>
    </dgm:pt>
    <dgm:pt modelId="{BAFFDA7D-A189-46A6-AF31-9403EC40F34C}" type="pres">
      <dgm:prSet presAssocID="{40642CDB-0858-4596-9760-773EF5261E08}" presName="iconBgRect" presStyleLbl="bgShp" presStyleIdx="2" presStyleCnt="4"/>
      <dgm:spPr/>
    </dgm:pt>
    <dgm:pt modelId="{7160C288-1C68-402D-9ABD-032BECED2316}" type="pres">
      <dgm:prSet presAssocID="{40642CDB-0858-4596-9760-773EF5261E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EF530D3-8587-4B5B-8CAA-29A175BE0B84}" type="pres">
      <dgm:prSet presAssocID="{40642CDB-0858-4596-9760-773EF5261E08}" presName="spaceRect" presStyleCnt="0"/>
      <dgm:spPr/>
    </dgm:pt>
    <dgm:pt modelId="{7D6E431F-0A72-4527-9274-5ED6E6365CCB}" type="pres">
      <dgm:prSet presAssocID="{40642CDB-0858-4596-9760-773EF5261E08}" presName="textRect" presStyleLbl="revTx" presStyleIdx="2" presStyleCnt="4">
        <dgm:presLayoutVars>
          <dgm:chMax val="1"/>
          <dgm:chPref val="1"/>
        </dgm:presLayoutVars>
      </dgm:prSet>
      <dgm:spPr/>
    </dgm:pt>
    <dgm:pt modelId="{CCB78BC8-0867-45C5-934B-91A51A942524}" type="pres">
      <dgm:prSet presAssocID="{9AD6F83D-4EA8-442D-91DA-A0754651B3E2}" presName="sibTrans" presStyleLbl="sibTrans2D1" presStyleIdx="0" presStyleCnt="0"/>
      <dgm:spPr/>
    </dgm:pt>
    <dgm:pt modelId="{14CEC51A-4289-413F-8B41-94AA276AFCF6}" type="pres">
      <dgm:prSet presAssocID="{2FED5080-2682-4349-8944-36E98B93B783}" presName="compNode" presStyleCnt="0"/>
      <dgm:spPr/>
    </dgm:pt>
    <dgm:pt modelId="{F7268CE1-503F-4585-978A-3CEC22FEE47B}" type="pres">
      <dgm:prSet presAssocID="{2FED5080-2682-4349-8944-36E98B93B783}" presName="iconBgRect" presStyleLbl="bgShp" presStyleIdx="3" presStyleCnt="4"/>
      <dgm:spPr/>
    </dgm:pt>
    <dgm:pt modelId="{6A0A03CA-2457-4533-B988-53504F107EB0}" type="pres">
      <dgm:prSet presAssocID="{2FED5080-2682-4349-8944-36E98B93B7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7CC24CC-DC07-4363-8A00-2FB8A6AFD84F}" type="pres">
      <dgm:prSet presAssocID="{2FED5080-2682-4349-8944-36E98B93B783}" presName="spaceRect" presStyleCnt="0"/>
      <dgm:spPr/>
    </dgm:pt>
    <dgm:pt modelId="{E5DDB5A9-D974-4FE9-969F-C68AFB4D2D85}" type="pres">
      <dgm:prSet presAssocID="{2FED5080-2682-4349-8944-36E98B93B78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48640B-6E41-4276-B2E1-479F3B45ECF3}" type="presOf" srcId="{2FED5080-2682-4349-8944-36E98B93B783}" destId="{E5DDB5A9-D974-4FE9-969F-C68AFB4D2D85}" srcOrd="0" destOrd="0" presId="urn:microsoft.com/office/officeart/2018/2/layout/IconCircleList"/>
    <dgm:cxn modelId="{02019F1F-E3E8-4863-9C6E-3E4A754A9210}" type="presOf" srcId="{40642CDB-0858-4596-9760-773EF5261E08}" destId="{7D6E431F-0A72-4527-9274-5ED6E6365CCB}" srcOrd="0" destOrd="0" presId="urn:microsoft.com/office/officeart/2018/2/layout/IconCircleList"/>
    <dgm:cxn modelId="{CAEE9628-3ECC-4FC4-8CFE-2FB6A8323BD6}" type="presOf" srcId="{77B210AC-7137-4E11-AE60-9269DD8B6DBB}" destId="{2ADD0853-6884-4130-921C-49C2B5A0CA20}" srcOrd="0" destOrd="0" presId="urn:microsoft.com/office/officeart/2018/2/layout/IconCircleList"/>
    <dgm:cxn modelId="{AAA98737-7137-476C-9AEB-63BBFFFEC3BA}" srcId="{521F20A8-FC73-4CA8-A44A-58DC05807251}" destId="{40642CDB-0858-4596-9760-773EF5261E08}" srcOrd="2" destOrd="0" parTransId="{BEDB6B6C-2CA8-42D8-B85F-744F45B3A60A}" sibTransId="{9AD6F83D-4EA8-442D-91DA-A0754651B3E2}"/>
    <dgm:cxn modelId="{2AA37E44-E2B3-4AB7-A61F-18D0CDCF2D0E}" type="presOf" srcId="{162378FD-E7C1-49F9-B422-10FD2C05325D}" destId="{4ABCABB4-85B6-4BE6-ADFF-49021E7F1E6E}" srcOrd="0" destOrd="0" presId="urn:microsoft.com/office/officeart/2018/2/layout/IconCircleList"/>
    <dgm:cxn modelId="{D54FDB4C-F220-491D-A83D-D43B7D309AAC}" srcId="{521F20A8-FC73-4CA8-A44A-58DC05807251}" destId="{2FED5080-2682-4349-8944-36E98B93B783}" srcOrd="3" destOrd="0" parTransId="{4A9812CE-12FB-440D-9B05-4A17E6E8C676}" sibTransId="{4E77CE37-04F1-422A-B78B-123253CC45B2}"/>
    <dgm:cxn modelId="{A73F0A74-8F2D-4FBE-AFF7-204612F201B9}" type="presOf" srcId="{5365A3B9-E978-487F-A447-8DC96F256503}" destId="{32E48C8E-C4DB-4241-BB3E-1D3F0F625272}" srcOrd="0" destOrd="0" presId="urn:microsoft.com/office/officeart/2018/2/layout/IconCircleList"/>
    <dgm:cxn modelId="{5C93059D-1B6F-41CB-BB59-496B6C0D6793}" type="presOf" srcId="{6318A774-CFC1-495F-876C-AB99CA81E677}" destId="{203CCA94-8F5C-4A1B-977A-BD458C314214}" srcOrd="0" destOrd="0" presId="urn:microsoft.com/office/officeart/2018/2/layout/IconCircleList"/>
    <dgm:cxn modelId="{AF996BB0-8B62-471B-9D12-3F0FD83AEA71}" type="presOf" srcId="{521F20A8-FC73-4CA8-A44A-58DC05807251}" destId="{AB112088-978D-42CF-8F8B-2DDF88087547}" srcOrd="0" destOrd="0" presId="urn:microsoft.com/office/officeart/2018/2/layout/IconCircleList"/>
    <dgm:cxn modelId="{90A3EFC6-B878-4A4D-8FE3-FDA9AAE50733}" type="presOf" srcId="{9AD6F83D-4EA8-442D-91DA-A0754651B3E2}" destId="{CCB78BC8-0867-45C5-934B-91A51A942524}" srcOrd="0" destOrd="0" presId="urn:microsoft.com/office/officeart/2018/2/layout/IconCircleList"/>
    <dgm:cxn modelId="{CA4556E4-F95C-4310-B7C0-FF2810BA28F6}" srcId="{521F20A8-FC73-4CA8-A44A-58DC05807251}" destId="{5365A3B9-E978-487F-A447-8DC96F256503}" srcOrd="1" destOrd="0" parTransId="{A6AD519F-01C8-4731-8052-A6472F35617E}" sibTransId="{6318A774-CFC1-495F-876C-AB99CA81E677}"/>
    <dgm:cxn modelId="{4714FAEF-D749-44AA-A6F0-1D7AA1BE8390}" srcId="{521F20A8-FC73-4CA8-A44A-58DC05807251}" destId="{77B210AC-7137-4E11-AE60-9269DD8B6DBB}" srcOrd="0" destOrd="0" parTransId="{10298C4B-BC36-448C-950A-050197207EAE}" sibTransId="{162378FD-E7C1-49F9-B422-10FD2C05325D}"/>
    <dgm:cxn modelId="{30822F60-043E-44AD-96AC-7F0491B46352}" type="presParOf" srcId="{AB112088-978D-42CF-8F8B-2DDF88087547}" destId="{80B841DB-4E35-4CA9-8D1E-704A8AA3F91F}" srcOrd="0" destOrd="0" presId="urn:microsoft.com/office/officeart/2018/2/layout/IconCircleList"/>
    <dgm:cxn modelId="{F0B4454E-213B-48F2-A17F-292FD0B58048}" type="presParOf" srcId="{80B841DB-4E35-4CA9-8D1E-704A8AA3F91F}" destId="{AA2FCC57-1BBF-4B22-8BE4-A10397BDFA2E}" srcOrd="0" destOrd="0" presId="urn:microsoft.com/office/officeart/2018/2/layout/IconCircleList"/>
    <dgm:cxn modelId="{FFA82BC6-4A7B-4283-B3BD-D5DCB7690D6D}" type="presParOf" srcId="{AA2FCC57-1BBF-4B22-8BE4-A10397BDFA2E}" destId="{A4B61546-5DBE-4AFC-98B8-CC0B3310C6E4}" srcOrd="0" destOrd="0" presId="urn:microsoft.com/office/officeart/2018/2/layout/IconCircleList"/>
    <dgm:cxn modelId="{3A0DC65C-1233-4EE1-9368-C1E2B5A8AC70}" type="presParOf" srcId="{AA2FCC57-1BBF-4B22-8BE4-A10397BDFA2E}" destId="{EEAFD097-2209-48FD-927C-6E56D1C9DD76}" srcOrd="1" destOrd="0" presId="urn:microsoft.com/office/officeart/2018/2/layout/IconCircleList"/>
    <dgm:cxn modelId="{32733D2F-FDCE-44B1-A434-92AF2DDC5673}" type="presParOf" srcId="{AA2FCC57-1BBF-4B22-8BE4-A10397BDFA2E}" destId="{73675D3C-E149-4EC9-A62C-0D960C98C3EA}" srcOrd="2" destOrd="0" presId="urn:microsoft.com/office/officeart/2018/2/layout/IconCircleList"/>
    <dgm:cxn modelId="{01526949-AA64-4A0F-8EF7-F71187F3FE41}" type="presParOf" srcId="{AA2FCC57-1BBF-4B22-8BE4-A10397BDFA2E}" destId="{2ADD0853-6884-4130-921C-49C2B5A0CA20}" srcOrd="3" destOrd="0" presId="urn:microsoft.com/office/officeart/2018/2/layout/IconCircleList"/>
    <dgm:cxn modelId="{C04EE914-09E2-44FF-BCE3-C0D1224F9549}" type="presParOf" srcId="{80B841DB-4E35-4CA9-8D1E-704A8AA3F91F}" destId="{4ABCABB4-85B6-4BE6-ADFF-49021E7F1E6E}" srcOrd="1" destOrd="0" presId="urn:microsoft.com/office/officeart/2018/2/layout/IconCircleList"/>
    <dgm:cxn modelId="{7765A725-A8E1-4C9D-908C-F2DB07A0CA4B}" type="presParOf" srcId="{80B841DB-4E35-4CA9-8D1E-704A8AA3F91F}" destId="{D072F41B-E569-4C51-AC53-1304F768EA04}" srcOrd="2" destOrd="0" presId="urn:microsoft.com/office/officeart/2018/2/layout/IconCircleList"/>
    <dgm:cxn modelId="{90D9E8A3-1FEE-4060-BAC1-D2AE4E1ECF64}" type="presParOf" srcId="{D072F41B-E569-4C51-AC53-1304F768EA04}" destId="{DBBFA480-2F9F-4944-9940-E37921B199D4}" srcOrd="0" destOrd="0" presId="urn:microsoft.com/office/officeart/2018/2/layout/IconCircleList"/>
    <dgm:cxn modelId="{FDAE24DB-A8D4-434E-B834-0E4FF38FDEE6}" type="presParOf" srcId="{D072F41B-E569-4C51-AC53-1304F768EA04}" destId="{7D7AF788-7E0D-4F46-8270-CCEB557776A1}" srcOrd="1" destOrd="0" presId="urn:microsoft.com/office/officeart/2018/2/layout/IconCircleList"/>
    <dgm:cxn modelId="{9CE12CAB-BB3D-4192-9C75-D028DA498250}" type="presParOf" srcId="{D072F41B-E569-4C51-AC53-1304F768EA04}" destId="{CBDB5070-01AB-4960-9259-32F37216FBEB}" srcOrd="2" destOrd="0" presId="urn:microsoft.com/office/officeart/2018/2/layout/IconCircleList"/>
    <dgm:cxn modelId="{035EAA43-6516-4500-B92D-9822726492F9}" type="presParOf" srcId="{D072F41B-E569-4C51-AC53-1304F768EA04}" destId="{32E48C8E-C4DB-4241-BB3E-1D3F0F625272}" srcOrd="3" destOrd="0" presId="urn:microsoft.com/office/officeart/2018/2/layout/IconCircleList"/>
    <dgm:cxn modelId="{FFF3B251-E6F5-4D22-9C44-6A122F961F56}" type="presParOf" srcId="{80B841DB-4E35-4CA9-8D1E-704A8AA3F91F}" destId="{203CCA94-8F5C-4A1B-977A-BD458C314214}" srcOrd="3" destOrd="0" presId="urn:microsoft.com/office/officeart/2018/2/layout/IconCircleList"/>
    <dgm:cxn modelId="{9FE14916-1958-4A67-8C44-8AEC98DEDACA}" type="presParOf" srcId="{80B841DB-4E35-4CA9-8D1E-704A8AA3F91F}" destId="{44EC872D-8FA4-41D8-AD4C-F6D25DC0C08A}" srcOrd="4" destOrd="0" presId="urn:microsoft.com/office/officeart/2018/2/layout/IconCircleList"/>
    <dgm:cxn modelId="{5D240857-CF43-4C1D-80D8-03BDD1C751F6}" type="presParOf" srcId="{44EC872D-8FA4-41D8-AD4C-F6D25DC0C08A}" destId="{BAFFDA7D-A189-46A6-AF31-9403EC40F34C}" srcOrd="0" destOrd="0" presId="urn:microsoft.com/office/officeart/2018/2/layout/IconCircleList"/>
    <dgm:cxn modelId="{A78D557C-1646-4051-B7B6-3932A3CA4181}" type="presParOf" srcId="{44EC872D-8FA4-41D8-AD4C-F6D25DC0C08A}" destId="{7160C288-1C68-402D-9ABD-032BECED2316}" srcOrd="1" destOrd="0" presId="urn:microsoft.com/office/officeart/2018/2/layout/IconCircleList"/>
    <dgm:cxn modelId="{C21F3F96-8693-4186-86FA-1D02A4E48E32}" type="presParOf" srcId="{44EC872D-8FA4-41D8-AD4C-F6D25DC0C08A}" destId="{7EF530D3-8587-4B5B-8CAA-29A175BE0B84}" srcOrd="2" destOrd="0" presId="urn:microsoft.com/office/officeart/2018/2/layout/IconCircleList"/>
    <dgm:cxn modelId="{83F36CE8-3C34-4DE4-8C36-5E070336CDC8}" type="presParOf" srcId="{44EC872D-8FA4-41D8-AD4C-F6D25DC0C08A}" destId="{7D6E431F-0A72-4527-9274-5ED6E6365CCB}" srcOrd="3" destOrd="0" presId="urn:microsoft.com/office/officeart/2018/2/layout/IconCircleList"/>
    <dgm:cxn modelId="{9B5AC339-F6E8-4CE9-B89E-033ECB97A3ED}" type="presParOf" srcId="{80B841DB-4E35-4CA9-8D1E-704A8AA3F91F}" destId="{CCB78BC8-0867-45C5-934B-91A51A942524}" srcOrd="5" destOrd="0" presId="urn:microsoft.com/office/officeart/2018/2/layout/IconCircleList"/>
    <dgm:cxn modelId="{E6A1A401-9EFD-48C7-8693-F27D14FBB6DD}" type="presParOf" srcId="{80B841DB-4E35-4CA9-8D1E-704A8AA3F91F}" destId="{14CEC51A-4289-413F-8B41-94AA276AFCF6}" srcOrd="6" destOrd="0" presId="urn:microsoft.com/office/officeart/2018/2/layout/IconCircleList"/>
    <dgm:cxn modelId="{B41A5A98-28D7-4477-8AB9-AF4BD934DF10}" type="presParOf" srcId="{14CEC51A-4289-413F-8B41-94AA276AFCF6}" destId="{F7268CE1-503F-4585-978A-3CEC22FEE47B}" srcOrd="0" destOrd="0" presId="urn:microsoft.com/office/officeart/2018/2/layout/IconCircleList"/>
    <dgm:cxn modelId="{4560B308-BAEF-4066-A0CF-E9149619CC09}" type="presParOf" srcId="{14CEC51A-4289-413F-8B41-94AA276AFCF6}" destId="{6A0A03CA-2457-4533-B988-53504F107EB0}" srcOrd="1" destOrd="0" presId="urn:microsoft.com/office/officeart/2018/2/layout/IconCircleList"/>
    <dgm:cxn modelId="{64537BAD-E35C-4EF2-AB9E-2F26926CE501}" type="presParOf" srcId="{14CEC51A-4289-413F-8B41-94AA276AFCF6}" destId="{77CC24CC-DC07-4363-8A00-2FB8A6AFD84F}" srcOrd="2" destOrd="0" presId="urn:microsoft.com/office/officeart/2018/2/layout/IconCircleList"/>
    <dgm:cxn modelId="{5AE8F12F-603E-4F94-801E-33AE4A5E6839}" type="presParOf" srcId="{14CEC51A-4289-413F-8B41-94AA276AFCF6}" destId="{E5DDB5A9-D974-4FE9-969F-C68AFB4D2D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7D6FE6-F194-436E-8674-FCE3F7627E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D1808A9-FAC6-420C-9CF7-65585DA764B4}">
      <dgm:prSet/>
      <dgm:spPr/>
      <dgm:t>
        <a:bodyPr/>
        <a:lstStyle/>
        <a:p>
          <a:r>
            <a:rPr lang="en-US" b="1"/>
            <a:t>Key Milestones: </a:t>
          </a:r>
          <a:r>
            <a:rPr lang="en-US"/>
            <a:t>Project kickoff, completion of requirements, chatbot design finalization, alpha version release, and successful UAT completion.</a:t>
          </a:r>
        </a:p>
      </dgm:t>
    </dgm:pt>
    <dgm:pt modelId="{2604EC8C-706E-4084-A42C-E1B59DB371A2}" type="parTrans" cxnId="{650F02C7-4B50-4164-BFE0-3958631453BD}">
      <dgm:prSet/>
      <dgm:spPr/>
      <dgm:t>
        <a:bodyPr/>
        <a:lstStyle/>
        <a:p>
          <a:endParaRPr lang="en-US"/>
        </a:p>
      </dgm:t>
    </dgm:pt>
    <dgm:pt modelId="{427CAB8A-DEF5-4848-BDDB-6A19E2B00EAE}" type="sibTrans" cxnId="{650F02C7-4B50-4164-BFE0-3958631453BD}">
      <dgm:prSet/>
      <dgm:spPr/>
      <dgm:t>
        <a:bodyPr/>
        <a:lstStyle/>
        <a:p>
          <a:endParaRPr lang="en-US"/>
        </a:p>
      </dgm:t>
    </dgm:pt>
    <dgm:pt modelId="{2CA9CD66-4A53-47C7-ADCE-0F708BC0496B}">
      <dgm:prSet/>
      <dgm:spPr/>
      <dgm:t>
        <a:bodyPr/>
        <a:lstStyle/>
        <a:p>
          <a:r>
            <a:rPr lang="en-US" b="1"/>
            <a:t>Deliverables:</a:t>
          </a:r>
          <a:r>
            <a:rPr lang="en-US"/>
            <a:t> Project charter, requirements document, design mockups, developed chatbot features, and performance analysis report.</a:t>
          </a:r>
        </a:p>
      </dgm:t>
    </dgm:pt>
    <dgm:pt modelId="{D9EF01CB-26B5-4139-AB3C-99FE24217E88}" type="parTrans" cxnId="{1FBB4B86-4723-432D-B033-7BFCE2A90723}">
      <dgm:prSet/>
      <dgm:spPr/>
      <dgm:t>
        <a:bodyPr/>
        <a:lstStyle/>
        <a:p>
          <a:endParaRPr lang="en-US"/>
        </a:p>
      </dgm:t>
    </dgm:pt>
    <dgm:pt modelId="{66077114-3810-4529-9E97-2DF52BFEBB57}" type="sibTrans" cxnId="{1FBB4B86-4723-432D-B033-7BFCE2A90723}">
      <dgm:prSet/>
      <dgm:spPr/>
      <dgm:t>
        <a:bodyPr/>
        <a:lstStyle/>
        <a:p>
          <a:endParaRPr lang="en-US"/>
        </a:p>
      </dgm:t>
    </dgm:pt>
    <dgm:pt modelId="{EEE564BC-D58A-4035-B5C0-6D2073DC2AC6}">
      <dgm:prSet/>
      <dgm:spPr/>
      <dgm:t>
        <a:bodyPr/>
        <a:lstStyle/>
        <a:p>
          <a:r>
            <a:rPr lang="en-US" b="1"/>
            <a:t>Human &amp; Technological Resources: </a:t>
          </a:r>
          <a:r>
            <a:rPr lang="en-US"/>
            <a:t>Involves project managers, developers, QA engineers, support teams, and utilizes SDKs, IDEs, and cloud hosting services.</a:t>
          </a:r>
        </a:p>
      </dgm:t>
    </dgm:pt>
    <dgm:pt modelId="{7F0F224E-C7EF-4A58-924B-46FFB9B90618}" type="parTrans" cxnId="{36189BBC-19A3-4D0F-9839-A3F6E18AD051}">
      <dgm:prSet/>
      <dgm:spPr/>
      <dgm:t>
        <a:bodyPr/>
        <a:lstStyle/>
        <a:p>
          <a:endParaRPr lang="en-US"/>
        </a:p>
      </dgm:t>
    </dgm:pt>
    <dgm:pt modelId="{982BC9E0-0568-49A8-89E1-17A269CC94A8}" type="sibTrans" cxnId="{36189BBC-19A3-4D0F-9839-A3F6E18AD051}">
      <dgm:prSet/>
      <dgm:spPr/>
      <dgm:t>
        <a:bodyPr/>
        <a:lstStyle/>
        <a:p>
          <a:endParaRPr lang="en-US"/>
        </a:p>
      </dgm:t>
    </dgm:pt>
    <dgm:pt modelId="{B8A27FF2-027F-4825-8B6E-CA647466ACED}">
      <dgm:prSet/>
      <dgm:spPr/>
      <dgm:t>
        <a:bodyPr/>
        <a:lstStyle/>
        <a:p>
          <a:r>
            <a:rPr lang="en-US" b="1"/>
            <a:t>Critical Dependencies: </a:t>
          </a:r>
          <a:r>
            <a:rPr lang="en-US"/>
            <a:t>Stakeholder feedback, AI/ML and NLP technology availability, and integration with healthcare systems.</a:t>
          </a:r>
        </a:p>
      </dgm:t>
    </dgm:pt>
    <dgm:pt modelId="{CF8C3861-7B31-4A49-938F-8F3AED4B7FAD}" type="parTrans" cxnId="{9C3CD75D-5F84-4DB8-9E4C-9279124429CB}">
      <dgm:prSet/>
      <dgm:spPr/>
      <dgm:t>
        <a:bodyPr/>
        <a:lstStyle/>
        <a:p>
          <a:endParaRPr lang="en-US"/>
        </a:p>
      </dgm:t>
    </dgm:pt>
    <dgm:pt modelId="{F32ABBDE-7F21-40EC-8C4A-59C26BC416DE}" type="sibTrans" cxnId="{9C3CD75D-5F84-4DB8-9E4C-9279124429CB}">
      <dgm:prSet/>
      <dgm:spPr/>
      <dgm:t>
        <a:bodyPr/>
        <a:lstStyle/>
        <a:p>
          <a:endParaRPr lang="en-US"/>
        </a:p>
      </dgm:t>
    </dgm:pt>
    <dgm:pt modelId="{5088F13C-20BD-4962-8B7E-FF23E60B0CD4}" type="pres">
      <dgm:prSet presAssocID="{047D6FE6-F194-436E-8674-FCE3F7627E97}" presName="root" presStyleCnt="0">
        <dgm:presLayoutVars>
          <dgm:dir/>
          <dgm:resizeHandles val="exact"/>
        </dgm:presLayoutVars>
      </dgm:prSet>
      <dgm:spPr/>
    </dgm:pt>
    <dgm:pt modelId="{45EEB02C-B531-43E9-B825-483054F833DB}" type="pres">
      <dgm:prSet presAssocID="{ED1808A9-FAC6-420C-9CF7-65585DA764B4}" presName="compNode" presStyleCnt="0"/>
      <dgm:spPr/>
    </dgm:pt>
    <dgm:pt modelId="{2C89037C-4945-44B7-9BC3-9129F689EB46}" type="pres">
      <dgm:prSet presAssocID="{ED1808A9-FAC6-420C-9CF7-65585DA764B4}" presName="bgRect" presStyleLbl="bgShp" presStyleIdx="0" presStyleCnt="4"/>
      <dgm:spPr/>
    </dgm:pt>
    <dgm:pt modelId="{783CD5DF-1126-4F0C-B2F1-3F77FCED2C50}" type="pres">
      <dgm:prSet presAssocID="{ED1808A9-FAC6-420C-9CF7-65585DA764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50F4F10A-666D-46CA-9796-BAA0B88CB514}" type="pres">
      <dgm:prSet presAssocID="{ED1808A9-FAC6-420C-9CF7-65585DA764B4}" presName="spaceRect" presStyleCnt="0"/>
      <dgm:spPr/>
    </dgm:pt>
    <dgm:pt modelId="{C43A6103-C867-46C1-A3EF-A7D5499BC699}" type="pres">
      <dgm:prSet presAssocID="{ED1808A9-FAC6-420C-9CF7-65585DA764B4}" presName="parTx" presStyleLbl="revTx" presStyleIdx="0" presStyleCnt="4">
        <dgm:presLayoutVars>
          <dgm:chMax val="0"/>
          <dgm:chPref val="0"/>
        </dgm:presLayoutVars>
      </dgm:prSet>
      <dgm:spPr/>
    </dgm:pt>
    <dgm:pt modelId="{27E4E454-B57B-4BDA-A5AD-DE936BDC8078}" type="pres">
      <dgm:prSet presAssocID="{427CAB8A-DEF5-4848-BDDB-6A19E2B00EAE}" presName="sibTrans" presStyleCnt="0"/>
      <dgm:spPr/>
    </dgm:pt>
    <dgm:pt modelId="{0848C605-D642-47F6-8AD8-E34296CA6721}" type="pres">
      <dgm:prSet presAssocID="{2CA9CD66-4A53-47C7-ADCE-0F708BC0496B}" presName="compNode" presStyleCnt="0"/>
      <dgm:spPr/>
    </dgm:pt>
    <dgm:pt modelId="{A6619213-B319-4CD3-B3C3-043EBEEFE3A5}" type="pres">
      <dgm:prSet presAssocID="{2CA9CD66-4A53-47C7-ADCE-0F708BC0496B}" presName="bgRect" presStyleLbl="bgShp" presStyleIdx="1" presStyleCnt="4"/>
      <dgm:spPr/>
    </dgm:pt>
    <dgm:pt modelId="{9F4812C0-8D3C-48DF-8DA3-C50683469A51}" type="pres">
      <dgm:prSet presAssocID="{2CA9CD66-4A53-47C7-ADCE-0F708BC049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B5E217C-BE8D-4BE0-B587-02C8F05D3F49}" type="pres">
      <dgm:prSet presAssocID="{2CA9CD66-4A53-47C7-ADCE-0F708BC0496B}" presName="spaceRect" presStyleCnt="0"/>
      <dgm:spPr/>
    </dgm:pt>
    <dgm:pt modelId="{02BD28AD-0DBB-4543-95A6-766AD99ACFAE}" type="pres">
      <dgm:prSet presAssocID="{2CA9CD66-4A53-47C7-ADCE-0F708BC0496B}" presName="parTx" presStyleLbl="revTx" presStyleIdx="1" presStyleCnt="4">
        <dgm:presLayoutVars>
          <dgm:chMax val="0"/>
          <dgm:chPref val="0"/>
        </dgm:presLayoutVars>
      </dgm:prSet>
      <dgm:spPr/>
    </dgm:pt>
    <dgm:pt modelId="{FC3FE003-7696-4E50-9AD4-ABF796F566E5}" type="pres">
      <dgm:prSet presAssocID="{66077114-3810-4529-9E97-2DF52BFEBB57}" presName="sibTrans" presStyleCnt="0"/>
      <dgm:spPr/>
    </dgm:pt>
    <dgm:pt modelId="{7487F796-3FF9-4CA8-BBE6-92C70ABD55AB}" type="pres">
      <dgm:prSet presAssocID="{EEE564BC-D58A-4035-B5C0-6D2073DC2AC6}" presName="compNode" presStyleCnt="0"/>
      <dgm:spPr/>
    </dgm:pt>
    <dgm:pt modelId="{ACAA44D4-B9BA-4BC5-BFEA-99C8EC904BC4}" type="pres">
      <dgm:prSet presAssocID="{EEE564BC-D58A-4035-B5C0-6D2073DC2AC6}" presName="bgRect" presStyleLbl="bgShp" presStyleIdx="2" presStyleCnt="4"/>
      <dgm:spPr/>
    </dgm:pt>
    <dgm:pt modelId="{E00890F4-EEBA-43DA-AA76-678A113A664A}" type="pres">
      <dgm:prSet presAssocID="{EEE564BC-D58A-4035-B5C0-6D2073DC2AC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D210AA2-5B72-4819-9C9A-2899318A3BC8}" type="pres">
      <dgm:prSet presAssocID="{EEE564BC-D58A-4035-B5C0-6D2073DC2AC6}" presName="spaceRect" presStyleCnt="0"/>
      <dgm:spPr/>
    </dgm:pt>
    <dgm:pt modelId="{FF32839A-3C88-43B9-9645-FBCCE21FE2F2}" type="pres">
      <dgm:prSet presAssocID="{EEE564BC-D58A-4035-B5C0-6D2073DC2AC6}" presName="parTx" presStyleLbl="revTx" presStyleIdx="2" presStyleCnt="4">
        <dgm:presLayoutVars>
          <dgm:chMax val="0"/>
          <dgm:chPref val="0"/>
        </dgm:presLayoutVars>
      </dgm:prSet>
      <dgm:spPr/>
    </dgm:pt>
    <dgm:pt modelId="{925CA5A0-CEF2-46B8-A223-3E023AAB3866}" type="pres">
      <dgm:prSet presAssocID="{982BC9E0-0568-49A8-89E1-17A269CC94A8}" presName="sibTrans" presStyleCnt="0"/>
      <dgm:spPr/>
    </dgm:pt>
    <dgm:pt modelId="{B3AA4A91-552E-4CB0-B9AF-CFFC4C10E062}" type="pres">
      <dgm:prSet presAssocID="{B8A27FF2-027F-4825-8B6E-CA647466ACED}" presName="compNode" presStyleCnt="0"/>
      <dgm:spPr/>
    </dgm:pt>
    <dgm:pt modelId="{3F98FCD8-12CA-4AAF-9FF4-0CD8DE00D196}" type="pres">
      <dgm:prSet presAssocID="{B8A27FF2-027F-4825-8B6E-CA647466ACED}" presName="bgRect" presStyleLbl="bgShp" presStyleIdx="3" presStyleCnt="4"/>
      <dgm:spPr/>
    </dgm:pt>
    <dgm:pt modelId="{8090352E-0C2A-4336-AB44-6E1AF640B86C}" type="pres">
      <dgm:prSet presAssocID="{B8A27FF2-027F-4825-8B6E-CA647466AC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16AE422-D4A4-4218-8E6A-7AB681919509}" type="pres">
      <dgm:prSet presAssocID="{B8A27FF2-027F-4825-8B6E-CA647466ACED}" presName="spaceRect" presStyleCnt="0"/>
      <dgm:spPr/>
    </dgm:pt>
    <dgm:pt modelId="{0E89BFFC-19E6-43CC-9A25-B33426C03B80}" type="pres">
      <dgm:prSet presAssocID="{B8A27FF2-027F-4825-8B6E-CA647466ACE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DA48C00-8C27-41FE-B098-467311D6AA3B}" type="presOf" srcId="{EEE564BC-D58A-4035-B5C0-6D2073DC2AC6}" destId="{FF32839A-3C88-43B9-9645-FBCCE21FE2F2}" srcOrd="0" destOrd="0" presId="urn:microsoft.com/office/officeart/2018/2/layout/IconVerticalSolidList"/>
    <dgm:cxn modelId="{EE11CE00-3083-4ACA-84E3-059EEDFA1854}" type="presOf" srcId="{B8A27FF2-027F-4825-8B6E-CA647466ACED}" destId="{0E89BFFC-19E6-43CC-9A25-B33426C03B80}" srcOrd="0" destOrd="0" presId="urn:microsoft.com/office/officeart/2018/2/layout/IconVerticalSolidList"/>
    <dgm:cxn modelId="{9C3CD75D-5F84-4DB8-9E4C-9279124429CB}" srcId="{047D6FE6-F194-436E-8674-FCE3F7627E97}" destId="{B8A27FF2-027F-4825-8B6E-CA647466ACED}" srcOrd="3" destOrd="0" parTransId="{CF8C3861-7B31-4A49-938F-8F3AED4B7FAD}" sibTransId="{F32ABBDE-7F21-40EC-8C4A-59C26BC416DE}"/>
    <dgm:cxn modelId="{1FBB4B86-4723-432D-B033-7BFCE2A90723}" srcId="{047D6FE6-F194-436E-8674-FCE3F7627E97}" destId="{2CA9CD66-4A53-47C7-ADCE-0F708BC0496B}" srcOrd="1" destOrd="0" parTransId="{D9EF01CB-26B5-4139-AB3C-99FE24217E88}" sibTransId="{66077114-3810-4529-9E97-2DF52BFEBB57}"/>
    <dgm:cxn modelId="{35F79492-16A4-4581-A07E-9F730CA5E19A}" type="presOf" srcId="{ED1808A9-FAC6-420C-9CF7-65585DA764B4}" destId="{C43A6103-C867-46C1-A3EF-A7D5499BC699}" srcOrd="0" destOrd="0" presId="urn:microsoft.com/office/officeart/2018/2/layout/IconVerticalSolidList"/>
    <dgm:cxn modelId="{7E7005AE-1130-4140-B30A-F9ED9FBECDAE}" type="presOf" srcId="{047D6FE6-F194-436E-8674-FCE3F7627E97}" destId="{5088F13C-20BD-4962-8B7E-FF23E60B0CD4}" srcOrd="0" destOrd="0" presId="urn:microsoft.com/office/officeart/2018/2/layout/IconVerticalSolidList"/>
    <dgm:cxn modelId="{36189BBC-19A3-4D0F-9839-A3F6E18AD051}" srcId="{047D6FE6-F194-436E-8674-FCE3F7627E97}" destId="{EEE564BC-D58A-4035-B5C0-6D2073DC2AC6}" srcOrd="2" destOrd="0" parTransId="{7F0F224E-C7EF-4A58-924B-46FFB9B90618}" sibTransId="{982BC9E0-0568-49A8-89E1-17A269CC94A8}"/>
    <dgm:cxn modelId="{650F02C7-4B50-4164-BFE0-3958631453BD}" srcId="{047D6FE6-F194-436E-8674-FCE3F7627E97}" destId="{ED1808A9-FAC6-420C-9CF7-65585DA764B4}" srcOrd="0" destOrd="0" parTransId="{2604EC8C-706E-4084-A42C-E1B59DB371A2}" sibTransId="{427CAB8A-DEF5-4848-BDDB-6A19E2B00EAE}"/>
    <dgm:cxn modelId="{D299E0F0-466C-4940-9F3F-5380EDCF4B43}" type="presOf" srcId="{2CA9CD66-4A53-47C7-ADCE-0F708BC0496B}" destId="{02BD28AD-0DBB-4543-95A6-766AD99ACFAE}" srcOrd="0" destOrd="0" presId="urn:microsoft.com/office/officeart/2018/2/layout/IconVerticalSolidList"/>
    <dgm:cxn modelId="{182CA7FF-7239-4760-B219-4204DE8CAC00}" type="presParOf" srcId="{5088F13C-20BD-4962-8B7E-FF23E60B0CD4}" destId="{45EEB02C-B531-43E9-B825-483054F833DB}" srcOrd="0" destOrd="0" presId="urn:microsoft.com/office/officeart/2018/2/layout/IconVerticalSolidList"/>
    <dgm:cxn modelId="{7501D9CA-9884-42D6-88C0-E07D90D1B3D8}" type="presParOf" srcId="{45EEB02C-B531-43E9-B825-483054F833DB}" destId="{2C89037C-4945-44B7-9BC3-9129F689EB46}" srcOrd="0" destOrd="0" presId="urn:microsoft.com/office/officeart/2018/2/layout/IconVerticalSolidList"/>
    <dgm:cxn modelId="{0358D9B0-B077-4F38-9D58-64B0812B28D5}" type="presParOf" srcId="{45EEB02C-B531-43E9-B825-483054F833DB}" destId="{783CD5DF-1126-4F0C-B2F1-3F77FCED2C50}" srcOrd="1" destOrd="0" presId="urn:microsoft.com/office/officeart/2018/2/layout/IconVerticalSolidList"/>
    <dgm:cxn modelId="{45BB7BB5-2A6B-419D-8901-7CE9CBD39E9B}" type="presParOf" srcId="{45EEB02C-B531-43E9-B825-483054F833DB}" destId="{50F4F10A-666D-46CA-9796-BAA0B88CB514}" srcOrd="2" destOrd="0" presId="urn:microsoft.com/office/officeart/2018/2/layout/IconVerticalSolidList"/>
    <dgm:cxn modelId="{FC5F43F0-4395-4B29-9B80-C7C3790250AD}" type="presParOf" srcId="{45EEB02C-B531-43E9-B825-483054F833DB}" destId="{C43A6103-C867-46C1-A3EF-A7D5499BC699}" srcOrd="3" destOrd="0" presId="urn:microsoft.com/office/officeart/2018/2/layout/IconVerticalSolidList"/>
    <dgm:cxn modelId="{A6876E98-FC69-48E1-941F-204AEA35A579}" type="presParOf" srcId="{5088F13C-20BD-4962-8B7E-FF23E60B0CD4}" destId="{27E4E454-B57B-4BDA-A5AD-DE936BDC8078}" srcOrd="1" destOrd="0" presId="urn:microsoft.com/office/officeart/2018/2/layout/IconVerticalSolidList"/>
    <dgm:cxn modelId="{A035FBE4-CD45-42E4-ACE9-4FAADB751660}" type="presParOf" srcId="{5088F13C-20BD-4962-8B7E-FF23E60B0CD4}" destId="{0848C605-D642-47F6-8AD8-E34296CA6721}" srcOrd="2" destOrd="0" presId="urn:microsoft.com/office/officeart/2018/2/layout/IconVerticalSolidList"/>
    <dgm:cxn modelId="{DCED8A31-08E7-47C7-ABD3-62EF9F2154FD}" type="presParOf" srcId="{0848C605-D642-47F6-8AD8-E34296CA6721}" destId="{A6619213-B319-4CD3-B3C3-043EBEEFE3A5}" srcOrd="0" destOrd="0" presId="urn:microsoft.com/office/officeart/2018/2/layout/IconVerticalSolidList"/>
    <dgm:cxn modelId="{71F52EE3-6659-4EED-B5B1-2D6450218D6D}" type="presParOf" srcId="{0848C605-D642-47F6-8AD8-E34296CA6721}" destId="{9F4812C0-8D3C-48DF-8DA3-C50683469A51}" srcOrd="1" destOrd="0" presId="urn:microsoft.com/office/officeart/2018/2/layout/IconVerticalSolidList"/>
    <dgm:cxn modelId="{4A372D28-F5F7-4DDD-A49C-E0887C3E7D66}" type="presParOf" srcId="{0848C605-D642-47F6-8AD8-E34296CA6721}" destId="{7B5E217C-BE8D-4BE0-B587-02C8F05D3F49}" srcOrd="2" destOrd="0" presId="urn:microsoft.com/office/officeart/2018/2/layout/IconVerticalSolidList"/>
    <dgm:cxn modelId="{EAE29345-E4CE-4DA1-98E6-82113A00148B}" type="presParOf" srcId="{0848C605-D642-47F6-8AD8-E34296CA6721}" destId="{02BD28AD-0DBB-4543-95A6-766AD99ACFAE}" srcOrd="3" destOrd="0" presId="urn:microsoft.com/office/officeart/2018/2/layout/IconVerticalSolidList"/>
    <dgm:cxn modelId="{738B987F-EC66-4B02-8D3C-49C32BD63924}" type="presParOf" srcId="{5088F13C-20BD-4962-8B7E-FF23E60B0CD4}" destId="{FC3FE003-7696-4E50-9AD4-ABF796F566E5}" srcOrd="3" destOrd="0" presId="urn:microsoft.com/office/officeart/2018/2/layout/IconVerticalSolidList"/>
    <dgm:cxn modelId="{86B2CA19-259B-457F-B858-2C288E9ABBF8}" type="presParOf" srcId="{5088F13C-20BD-4962-8B7E-FF23E60B0CD4}" destId="{7487F796-3FF9-4CA8-BBE6-92C70ABD55AB}" srcOrd="4" destOrd="0" presId="urn:microsoft.com/office/officeart/2018/2/layout/IconVerticalSolidList"/>
    <dgm:cxn modelId="{31FF09B8-F194-4C7F-9F51-5AAFFDBC3556}" type="presParOf" srcId="{7487F796-3FF9-4CA8-BBE6-92C70ABD55AB}" destId="{ACAA44D4-B9BA-4BC5-BFEA-99C8EC904BC4}" srcOrd="0" destOrd="0" presId="urn:microsoft.com/office/officeart/2018/2/layout/IconVerticalSolidList"/>
    <dgm:cxn modelId="{07B0F6C4-7479-47AB-88B0-8965B0F4FCA5}" type="presParOf" srcId="{7487F796-3FF9-4CA8-BBE6-92C70ABD55AB}" destId="{E00890F4-EEBA-43DA-AA76-678A113A664A}" srcOrd="1" destOrd="0" presId="urn:microsoft.com/office/officeart/2018/2/layout/IconVerticalSolidList"/>
    <dgm:cxn modelId="{856C5B9E-1AF6-45BB-A271-2DB52724A949}" type="presParOf" srcId="{7487F796-3FF9-4CA8-BBE6-92C70ABD55AB}" destId="{0D210AA2-5B72-4819-9C9A-2899318A3BC8}" srcOrd="2" destOrd="0" presId="urn:microsoft.com/office/officeart/2018/2/layout/IconVerticalSolidList"/>
    <dgm:cxn modelId="{6CE032B1-4D77-4ADF-8FAA-10D72AB6F774}" type="presParOf" srcId="{7487F796-3FF9-4CA8-BBE6-92C70ABD55AB}" destId="{FF32839A-3C88-43B9-9645-FBCCE21FE2F2}" srcOrd="3" destOrd="0" presId="urn:microsoft.com/office/officeart/2018/2/layout/IconVerticalSolidList"/>
    <dgm:cxn modelId="{2DF69512-7D33-4FCF-B75D-EBEE12446CD7}" type="presParOf" srcId="{5088F13C-20BD-4962-8B7E-FF23E60B0CD4}" destId="{925CA5A0-CEF2-46B8-A223-3E023AAB3866}" srcOrd="5" destOrd="0" presId="urn:microsoft.com/office/officeart/2018/2/layout/IconVerticalSolidList"/>
    <dgm:cxn modelId="{0749B575-F2BA-4D15-92C8-96EC64555985}" type="presParOf" srcId="{5088F13C-20BD-4962-8B7E-FF23E60B0CD4}" destId="{B3AA4A91-552E-4CB0-B9AF-CFFC4C10E062}" srcOrd="6" destOrd="0" presId="urn:microsoft.com/office/officeart/2018/2/layout/IconVerticalSolidList"/>
    <dgm:cxn modelId="{86041D50-B089-41C9-AE15-FA5EDEFA1571}" type="presParOf" srcId="{B3AA4A91-552E-4CB0-B9AF-CFFC4C10E062}" destId="{3F98FCD8-12CA-4AAF-9FF4-0CD8DE00D196}" srcOrd="0" destOrd="0" presId="urn:microsoft.com/office/officeart/2018/2/layout/IconVerticalSolidList"/>
    <dgm:cxn modelId="{58BCE1E0-911A-4B53-BEDA-9F74D1706DBC}" type="presParOf" srcId="{B3AA4A91-552E-4CB0-B9AF-CFFC4C10E062}" destId="{8090352E-0C2A-4336-AB44-6E1AF640B86C}" srcOrd="1" destOrd="0" presId="urn:microsoft.com/office/officeart/2018/2/layout/IconVerticalSolidList"/>
    <dgm:cxn modelId="{6C7DD5DC-D62E-490E-B88D-D11BD893C8C3}" type="presParOf" srcId="{B3AA4A91-552E-4CB0-B9AF-CFFC4C10E062}" destId="{C16AE422-D4A4-4218-8E6A-7AB681919509}" srcOrd="2" destOrd="0" presId="urn:microsoft.com/office/officeart/2018/2/layout/IconVerticalSolidList"/>
    <dgm:cxn modelId="{08C8DD49-B75C-41BF-8FE4-2772344CE17A}" type="presParOf" srcId="{B3AA4A91-552E-4CB0-B9AF-CFFC4C10E062}" destId="{0E89BFFC-19E6-43CC-9A25-B33426C03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3B4A1B-6851-450E-9697-A8ACE563E589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1080729-F1CD-45A5-856A-0D0D2F68EC5A}">
      <dgm:prSet/>
      <dgm:spPr/>
      <dgm:t>
        <a:bodyPr/>
        <a:lstStyle/>
        <a:p>
          <a:r>
            <a:rPr lang="en-US" b="1" dirty="0"/>
            <a:t>Risk Categories </a:t>
          </a:r>
          <a:endParaRPr lang="en-US" dirty="0"/>
        </a:p>
      </dgm:t>
    </dgm:pt>
    <dgm:pt modelId="{A2F68404-1D7F-48D9-AEC1-3C014DB30489}" type="parTrans" cxnId="{8216A005-6FC4-40EE-B506-521470679A31}">
      <dgm:prSet/>
      <dgm:spPr/>
      <dgm:t>
        <a:bodyPr/>
        <a:lstStyle/>
        <a:p>
          <a:endParaRPr lang="en-US"/>
        </a:p>
      </dgm:t>
    </dgm:pt>
    <dgm:pt modelId="{9EBB15A7-8503-43D6-9D65-79620F330E33}" type="sibTrans" cxnId="{8216A005-6FC4-40EE-B506-521470679A31}">
      <dgm:prSet/>
      <dgm:spPr/>
      <dgm:t>
        <a:bodyPr/>
        <a:lstStyle/>
        <a:p>
          <a:endParaRPr lang="en-US"/>
        </a:p>
      </dgm:t>
    </dgm:pt>
    <dgm:pt modelId="{963073AE-3816-4FDB-BB49-6750403FD641}">
      <dgm:prSet custT="1"/>
      <dgm:spPr/>
      <dgm:t>
        <a:bodyPr/>
        <a:lstStyle/>
        <a:p>
          <a:r>
            <a:rPr lang="en-US" sz="1800" b="1" dirty="0"/>
            <a:t>Technical</a:t>
          </a:r>
          <a:endParaRPr lang="en-US" sz="1600" b="1" dirty="0"/>
        </a:p>
      </dgm:t>
    </dgm:pt>
    <dgm:pt modelId="{4200A50C-6E67-4806-9C5F-57C92A3ACA57}" type="parTrans" cxnId="{6629535F-AB64-4292-9D3E-334E71D84B1D}">
      <dgm:prSet/>
      <dgm:spPr/>
      <dgm:t>
        <a:bodyPr/>
        <a:lstStyle/>
        <a:p>
          <a:endParaRPr lang="en-US"/>
        </a:p>
      </dgm:t>
    </dgm:pt>
    <dgm:pt modelId="{BC3ADC8A-A933-44BF-A953-472CD4A68EE8}" type="sibTrans" cxnId="{6629535F-AB64-4292-9D3E-334E71D84B1D}">
      <dgm:prSet/>
      <dgm:spPr/>
      <dgm:t>
        <a:bodyPr/>
        <a:lstStyle/>
        <a:p>
          <a:endParaRPr lang="en-US"/>
        </a:p>
      </dgm:t>
    </dgm:pt>
    <dgm:pt modelId="{D5DA6209-DF48-4721-A941-8B7083E3EDBE}">
      <dgm:prSet/>
      <dgm:spPr/>
      <dgm:t>
        <a:bodyPr/>
        <a:lstStyle/>
        <a:p>
          <a:r>
            <a:rPr lang="en-US" sz="1600" dirty="0"/>
            <a:t>AI/ML performance</a:t>
          </a:r>
        </a:p>
      </dgm:t>
    </dgm:pt>
    <dgm:pt modelId="{C9F7073A-1688-4A1D-B60B-97EA9531B2F2}" type="parTrans" cxnId="{F3C6192E-CFD3-4011-94AE-B6A2526636C4}">
      <dgm:prSet/>
      <dgm:spPr/>
      <dgm:t>
        <a:bodyPr/>
        <a:lstStyle/>
        <a:p>
          <a:endParaRPr lang="en-US"/>
        </a:p>
      </dgm:t>
    </dgm:pt>
    <dgm:pt modelId="{6ED4CE46-A2C2-466E-9B13-6EB83D90BD6B}" type="sibTrans" cxnId="{F3C6192E-CFD3-4011-94AE-B6A2526636C4}">
      <dgm:prSet/>
      <dgm:spPr/>
      <dgm:t>
        <a:bodyPr/>
        <a:lstStyle/>
        <a:p>
          <a:endParaRPr lang="en-US"/>
        </a:p>
      </dgm:t>
    </dgm:pt>
    <dgm:pt modelId="{2DE36F94-2163-49AA-AA21-200CC0C3E707}">
      <dgm:prSet/>
      <dgm:spPr/>
      <dgm:t>
        <a:bodyPr/>
        <a:lstStyle/>
        <a:p>
          <a:r>
            <a:rPr lang="en-US" sz="1600"/>
            <a:t>System integration </a:t>
          </a:r>
        </a:p>
      </dgm:t>
    </dgm:pt>
    <dgm:pt modelId="{03866005-2E0B-4C42-9244-55585C2AC825}" type="parTrans" cxnId="{E5364173-84F6-47F3-A564-21A4462ED013}">
      <dgm:prSet/>
      <dgm:spPr/>
      <dgm:t>
        <a:bodyPr/>
        <a:lstStyle/>
        <a:p>
          <a:endParaRPr lang="en-US"/>
        </a:p>
      </dgm:t>
    </dgm:pt>
    <dgm:pt modelId="{EEBCFACA-C839-4585-BE28-247881138725}" type="sibTrans" cxnId="{E5364173-84F6-47F3-A564-21A4462ED013}">
      <dgm:prSet/>
      <dgm:spPr/>
      <dgm:t>
        <a:bodyPr/>
        <a:lstStyle/>
        <a:p>
          <a:endParaRPr lang="en-US"/>
        </a:p>
      </dgm:t>
    </dgm:pt>
    <dgm:pt modelId="{6E9B4FCB-611D-4470-B838-63613D9AE2E8}">
      <dgm:prSet/>
      <dgm:spPr/>
      <dgm:t>
        <a:bodyPr/>
        <a:lstStyle/>
        <a:p>
          <a:r>
            <a:rPr lang="en-US" sz="1600" dirty="0"/>
            <a:t>Data security</a:t>
          </a:r>
        </a:p>
      </dgm:t>
    </dgm:pt>
    <dgm:pt modelId="{71883E6B-99A5-4ACC-8F91-D9C393D16F74}" type="parTrans" cxnId="{24F4892D-4ABA-4F65-9BD6-0AF583E50BC5}">
      <dgm:prSet/>
      <dgm:spPr/>
      <dgm:t>
        <a:bodyPr/>
        <a:lstStyle/>
        <a:p>
          <a:endParaRPr lang="en-US"/>
        </a:p>
      </dgm:t>
    </dgm:pt>
    <dgm:pt modelId="{CAB1538E-91FE-4134-A83D-E77B9B103DAC}" type="sibTrans" cxnId="{24F4892D-4ABA-4F65-9BD6-0AF583E50BC5}">
      <dgm:prSet/>
      <dgm:spPr/>
      <dgm:t>
        <a:bodyPr/>
        <a:lstStyle/>
        <a:p>
          <a:endParaRPr lang="en-US"/>
        </a:p>
      </dgm:t>
    </dgm:pt>
    <dgm:pt modelId="{FDF6FC7E-24A6-42FE-8389-CFDD09AF5A88}">
      <dgm:prSet custT="1"/>
      <dgm:spPr/>
      <dgm:t>
        <a:bodyPr/>
        <a:lstStyle/>
        <a:p>
          <a:r>
            <a:rPr lang="en-US" sz="1800" b="1" dirty="0"/>
            <a:t>Operational</a:t>
          </a:r>
          <a:endParaRPr lang="en-US" sz="1600" b="1" dirty="0"/>
        </a:p>
      </dgm:t>
    </dgm:pt>
    <dgm:pt modelId="{37903E4A-08A3-4CF7-9473-995D68A20055}" type="parTrans" cxnId="{2C7B7F95-723B-479C-9885-64001FCCF267}">
      <dgm:prSet/>
      <dgm:spPr/>
      <dgm:t>
        <a:bodyPr/>
        <a:lstStyle/>
        <a:p>
          <a:endParaRPr lang="en-US"/>
        </a:p>
      </dgm:t>
    </dgm:pt>
    <dgm:pt modelId="{4D12EDB5-26A7-4773-97CB-D21967D279D8}" type="sibTrans" cxnId="{2C7B7F95-723B-479C-9885-64001FCCF267}">
      <dgm:prSet/>
      <dgm:spPr/>
      <dgm:t>
        <a:bodyPr/>
        <a:lstStyle/>
        <a:p>
          <a:endParaRPr lang="en-US"/>
        </a:p>
      </dgm:t>
    </dgm:pt>
    <dgm:pt modelId="{6D7EAD01-3DF1-4D68-A10E-109BBD16604C}">
      <dgm:prSet/>
      <dgm:spPr/>
      <dgm:t>
        <a:bodyPr/>
        <a:lstStyle/>
        <a:p>
          <a:r>
            <a:rPr lang="en-US" sz="1600"/>
            <a:t>Adoption resistance,</a:t>
          </a:r>
        </a:p>
      </dgm:t>
    </dgm:pt>
    <dgm:pt modelId="{E393E2A1-36C4-45A5-9972-E9E8A880D243}" type="parTrans" cxnId="{EE2C4AF7-EF7D-4E0F-B41D-8072E9378010}">
      <dgm:prSet/>
      <dgm:spPr/>
      <dgm:t>
        <a:bodyPr/>
        <a:lstStyle/>
        <a:p>
          <a:endParaRPr lang="en-US"/>
        </a:p>
      </dgm:t>
    </dgm:pt>
    <dgm:pt modelId="{57FED369-3084-49D9-8453-32BB9A4869B0}" type="sibTrans" cxnId="{EE2C4AF7-EF7D-4E0F-B41D-8072E9378010}">
      <dgm:prSet/>
      <dgm:spPr/>
      <dgm:t>
        <a:bodyPr/>
        <a:lstStyle/>
        <a:p>
          <a:endParaRPr lang="en-US"/>
        </a:p>
      </dgm:t>
    </dgm:pt>
    <dgm:pt modelId="{BE8C3664-D0A5-46F2-B8E7-3818AD5D88CB}">
      <dgm:prSet/>
      <dgm:spPr/>
      <dgm:t>
        <a:bodyPr/>
        <a:lstStyle/>
        <a:p>
          <a:r>
            <a:rPr lang="en-US" sz="1600" dirty="0"/>
            <a:t>User engagement</a:t>
          </a:r>
        </a:p>
      </dgm:t>
    </dgm:pt>
    <dgm:pt modelId="{F7075D04-12CB-4BC9-BF71-434586614796}" type="parTrans" cxnId="{FED9B06B-1C7D-4D05-9581-747838426CB7}">
      <dgm:prSet/>
      <dgm:spPr/>
      <dgm:t>
        <a:bodyPr/>
        <a:lstStyle/>
        <a:p>
          <a:endParaRPr lang="en-US"/>
        </a:p>
      </dgm:t>
    </dgm:pt>
    <dgm:pt modelId="{3A1F19B2-585D-47BB-8D29-9CF9388E8BE0}" type="sibTrans" cxnId="{FED9B06B-1C7D-4D05-9581-747838426CB7}">
      <dgm:prSet/>
      <dgm:spPr/>
      <dgm:t>
        <a:bodyPr/>
        <a:lstStyle/>
        <a:p>
          <a:endParaRPr lang="en-US"/>
        </a:p>
      </dgm:t>
    </dgm:pt>
    <dgm:pt modelId="{A42E32C7-F1D0-44F1-84CC-DCE2537EA4D5}">
      <dgm:prSet/>
      <dgm:spPr/>
      <dgm:t>
        <a:bodyPr/>
        <a:lstStyle/>
        <a:p>
          <a:r>
            <a:rPr lang="en-US" sz="1600" dirty="0"/>
            <a:t>Regulatory compliance</a:t>
          </a:r>
        </a:p>
      </dgm:t>
    </dgm:pt>
    <dgm:pt modelId="{5CD399EC-2003-4454-A42A-FC4EC5983BE9}" type="parTrans" cxnId="{48836856-E65D-4F25-8BC9-5E3B68DFEF3D}">
      <dgm:prSet/>
      <dgm:spPr/>
      <dgm:t>
        <a:bodyPr/>
        <a:lstStyle/>
        <a:p>
          <a:endParaRPr lang="en-US"/>
        </a:p>
      </dgm:t>
    </dgm:pt>
    <dgm:pt modelId="{8868DB21-933B-45A8-815F-60EA100FABD2}" type="sibTrans" cxnId="{48836856-E65D-4F25-8BC9-5E3B68DFEF3D}">
      <dgm:prSet/>
      <dgm:spPr/>
      <dgm:t>
        <a:bodyPr/>
        <a:lstStyle/>
        <a:p>
          <a:endParaRPr lang="en-US"/>
        </a:p>
      </dgm:t>
    </dgm:pt>
    <dgm:pt modelId="{3C625F39-FA64-E242-B1B1-BAC2DBCBF6E5}" type="pres">
      <dgm:prSet presAssocID="{C33B4A1B-6851-450E-9697-A8ACE563E589}" presName="Name0" presStyleCnt="0">
        <dgm:presLayoutVars>
          <dgm:dir/>
          <dgm:animLvl val="lvl"/>
          <dgm:resizeHandles val="exact"/>
        </dgm:presLayoutVars>
      </dgm:prSet>
      <dgm:spPr/>
    </dgm:pt>
    <dgm:pt modelId="{0E32BC57-A7CE-2546-A96D-39F777AC47DD}" type="pres">
      <dgm:prSet presAssocID="{01080729-F1CD-45A5-856A-0D0D2F68EC5A}" presName="linNode" presStyleCnt="0"/>
      <dgm:spPr/>
    </dgm:pt>
    <dgm:pt modelId="{B6DA25A0-809D-0A49-9690-D14C1271BC0F}" type="pres">
      <dgm:prSet presAssocID="{01080729-F1CD-45A5-856A-0D0D2F68EC5A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74F95579-3236-7648-86D3-CB469AE3B202}" type="pres">
      <dgm:prSet presAssocID="{01080729-F1CD-45A5-856A-0D0D2F68EC5A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C441C03-D2C3-5C45-8F83-6EE69F16278B}" type="presOf" srcId="{6E9B4FCB-611D-4470-B838-63613D9AE2E8}" destId="{74F95579-3236-7648-86D3-CB469AE3B202}" srcOrd="0" destOrd="3" presId="urn:microsoft.com/office/officeart/2005/8/layout/vList5"/>
    <dgm:cxn modelId="{8216A005-6FC4-40EE-B506-521470679A31}" srcId="{C33B4A1B-6851-450E-9697-A8ACE563E589}" destId="{01080729-F1CD-45A5-856A-0D0D2F68EC5A}" srcOrd="0" destOrd="0" parTransId="{A2F68404-1D7F-48D9-AEC1-3C014DB30489}" sibTransId="{9EBB15A7-8503-43D6-9D65-79620F330E33}"/>
    <dgm:cxn modelId="{FF93D20B-8793-5C43-8AA9-ACCB07F73DA1}" type="presOf" srcId="{A42E32C7-F1D0-44F1-84CC-DCE2537EA4D5}" destId="{74F95579-3236-7648-86D3-CB469AE3B202}" srcOrd="0" destOrd="7" presId="urn:microsoft.com/office/officeart/2005/8/layout/vList5"/>
    <dgm:cxn modelId="{24F4892D-4ABA-4F65-9BD6-0AF583E50BC5}" srcId="{963073AE-3816-4FDB-BB49-6750403FD641}" destId="{6E9B4FCB-611D-4470-B838-63613D9AE2E8}" srcOrd="2" destOrd="0" parTransId="{71883E6B-99A5-4ACC-8F91-D9C393D16F74}" sibTransId="{CAB1538E-91FE-4134-A83D-E77B9B103DAC}"/>
    <dgm:cxn modelId="{F3C6192E-CFD3-4011-94AE-B6A2526636C4}" srcId="{963073AE-3816-4FDB-BB49-6750403FD641}" destId="{D5DA6209-DF48-4721-A941-8B7083E3EDBE}" srcOrd="0" destOrd="0" parTransId="{C9F7073A-1688-4A1D-B60B-97EA9531B2F2}" sibTransId="{6ED4CE46-A2C2-466E-9B13-6EB83D90BD6B}"/>
    <dgm:cxn modelId="{A40AA53A-DCD0-234F-9009-02A35A1BB05F}" type="presOf" srcId="{01080729-F1CD-45A5-856A-0D0D2F68EC5A}" destId="{B6DA25A0-809D-0A49-9690-D14C1271BC0F}" srcOrd="0" destOrd="0" presId="urn:microsoft.com/office/officeart/2005/8/layout/vList5"/>
    <dgm:cxn modelId="{48836856-E65D-4F25-8BC9-5E3B68DFEF3D}" srcId="{FDF6FC7E-24A6-42FE-8389-CFDD09AF5A88}" destId="{A42E32C7-F1D0-44F1-84CC-DCE2537EA4D5}" srcOrd="2" destOrd="0" parTransId="{5CD399EC-2003-4454-A42A-FC4EC5983BE9}" sibTransId="{8868DB21-933B-45A8-815F-60EA100FABD2}"/>
    <dgm:cxn modelId="{4F23FB5B-31C8-8846-BE01-E24325E7F019}" type="presOf" srcId="{963073AE-3816-4FDB-BB49-6750403FD641}" destId="{74F95579-3236-7648-86D3-CB469AE3B202}" srcOrd="0" destOrd="0" presId="urn:microsoft.com/office/officeart/2005/8/layout/vList5"/>
    <dgm:cxn modelId="{6629535F-AB64-4292-9D3E-334E71D84B1D}" srcId="{01080729-F1CD-45A5-856A-0D0D2F68EC5A}" destId="{963073AE-3816-4FDB-BB49-6750403FD641}" srcOrd="0" destOrd="0" parTransId="{4200A50C-6E67-4806-9C5F-57C92A3ACA57}" sibTransId="{BC3ADC8A-A933-44BF-A953-472CD4A68EE8}"/>
    <dgm:cxn modelId="{FED9B06B-1C7D-4D05-9581-747838426CB7}" srcId="{FDF6FC7E-24A6-42FE-8389-CFDD09AF5A88}" destId="{BE8C3664-D0A5-46F2-B8E7-3818AD5D88CB}" srcOrd="1" destOrd="0" parTransId="{F7075D04-12CB-4BC9-BF71-434586614796}" sibTransId="{3A1F19B2-585D-47BB-8D29-9CF9388E8BE0}"/>
    <dgm:cxn modelId="{2A1CF670-D698-9B49-8F1E-8D69BA55EFD1}" type="presOf" srcId="{C33B4A1B-6851-450E-9697-A8ACE563E589}" destId="{3C625F39-FA64-E242-B1B1-BAC2DBCBF6E5}" srcOrd="0" destOrd="0" presId="urn:microsoft.com/office/officeart/2005/8/layout/vList5"/>
    <dgm:cxn modelId="{E5364173-84F6-47F3-A564-21A4462ED013}" srcId="{963073AE-3816-4FDB-BB49-6750403FD641}" destId="{2DE36F94-2163-49AA-AA21-200CC0C3E707}" srcOrd="1" destOrd="0" parTransId="{03866005-2E0B-4C42-9244-55585C2AC825}" sibTransId="{EEBCFACA-C839-4585-BE28-247881138725}"/>
    <dgm:cxn modelId="{2C7B7F95-723B-479C-9885-64001FCCF267}" srcId="{01080729-F1CD-45A5-856A-0D0D2F68EC5A}" destId="{FDF6FC7E-24A6-42FE-8389-CFDD09AF5A88}" srcOrd="1" destOrd="0" parTransId="{37903E4A-08A3-4CF7-9473-995D68A20055}" sibTransId="{4D12EDB5-26A7-4773-97CB-D21967D279D8}"/>
    <dgm:cxn modelId="{932BF496-0071-A640-A9E6-D64BBAC43194}" type="presOf" srcId="{6D7EAD01-3DF1-4D68-A10E-109BBD16604C}" destId="{74F95579-3236-7648-86D3-CB469AE3B202}" srcOrd="0" destOrd="5" presId="urn:microsoft.com/office/officeart/2005/8/layout/vList5"/>
    <dgm:cxn modelId="{B81C4898-EFBC-0A45-92DD-05941F83CC2B}" type="presOf" srcId="{2DE36F94-2163-49AA-AA21-200CC0C3E707}" destId="{74F95579-3236-7648-86D3-CB469AE3B202}" srcOrd="0" destOrd="2" presId="urn:microsoft.com/office/officeart/2005/8/layout/vList5"/>
    <dgm:cxn modelId="{92F76AC8-8F14-D84A-BC7D-B1B1DF7D9FBF}" type="presOf" srcId="{D5DA6209-DF48-4721-A941-8B7083E3EDBE}" destId="{74F95579-3236-7648-86D3-CB469AE3B202}" srcOrd="0" destOrd="1" presId="urn:microsoft.com/office/officeart/2005/8/layout/vList5"/>
    <dgm:cxn modelId="{25717FD5-AB1B-2643-A0A6-35D95BB635BB}" type="presOf" srcId="{BE8C3664-D0A5-46F2-B8E7-3818AD5D88CB}" destId="{74F95579-3236-7648-86D3-CB469AE3B202}" srcOrd="0" destOrd="6" presId="urn:microsoft.com/office/officeart/2005/8/layout/vList5"/>
    <dgm:cxn modelId="{8DE042EE-D5F0-4349-A3CE-8F0D4CA51F47}" type="presOf" srcId="{FDF6FC7E-24A6-42FE-8389-CFDD09AF5A88}" destId="{74F95579-3236-7648-86D3-CB469AE3B202}" srcOrd="0" destOrd="4" presId="urn:microsoft.com/office/officeart/2005/8/layout/vList5"/>
    <dgm:cxn modelId="{EE2C4AF7-EF7D-4E0F-B41D-8072E9378010}" srcId="{FDF6FC7E-24A6-42FE-8389-CFDD09AF5A88}" destId="{6D7EAD01-3DF1-4D68-A10E-109BBD16604C}" srcOrd="0" destOrd="0" parTransId="{E393E2A1-36C4-45A5-9972-E9E8A880D243}" sibTransId="{57FED369-3084-49D9-8453-32BB9A4869B0}"/>
    <dgm:cxn modelId="{5337DE86-F82F-174E-BFB1-D88ED1C1E582}" type="presParOf" srcId="{3C625F39-FA64-E242-B1B1-BAC2DBCBF6E5}" destId="{0E32BC57-A7CE-2546-A96D-39F777AC47DD}" srcOrd="0" destOrd="0" presId="urn:microsoft.com/office/officeart/2005/8/layout/vList5"/>
    <dgm:cxn modelId="{DB61C482-D583-5646-93DE-CDCE4A88078A}" type="presParOf" srcId="{0E32BC57-A7CE-2546-A96D-39F777AC47DD}" destId="{B6DA25A0-809D-0A49-9690-D14C1271BC0F}" srcOrd="0" destOrd="0" presId="urn:microsoft.com/office/officeart/2005/8/layout/vList5"/>
    <dgm:cxn modelId="{843450AE-7C54-6040-88F1-8E279A3AFF77}" type="presParOf" srcId="{0E32BC57-A7CE-2546-A96D-39F777AC47DD}" destId="{74F95579-3236-7648-86D3-CB469AE3B2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3B4A1B-6851-450E-9697-A8ACE563E589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1080729-F1CD-45A5-856A-0D0D2F68EC5A}">
      <dgm:prSet/>
      <dgm:spPr/>
      <dgm:t>
        <a:bodyPr/>
        <a:lstStyle/>
        <a:p>
          <a:r>
            <a:rPr lang="en-US" b="1" dirty="0"/>
            <a:t>Mitigation Strategies </a:t>
          </a:r>
          <a:endParaRPr lang="en-US" dirty="0"/>
        </a:p>
      </dgm:t>
    </dgm:pt>
    <dgm:pt modelId="{A2F68404-1D7F-48D9-AEC1-3C014DB30489}" type="parTrans" cxnId="{8216A005-6FC4-40EE-B506-521470679A31}">
      <dgm:prSet/>
      <dgm:spPr/>
      <dgm:t>
        <a:bodyPr/>
        <a:lstStyle/>
        <a:p>
          <a:endParaRPr lang="en-US"/>
        </a:p>
      </dgm:t>
    </dgm:pt>
    <dgm:pt modelId="{9EBB15A7-8503-43D6-9D65-79620F330E33}" type="sibTrans" cxnId="{8216A005-6FC4-40EE-B506-521470679A31}">
      <dgm:prSet/>
      <dgm:spPr/>
      <dgm:t>
        <a:bodyPr/>
        <a:lstStyle/>
        <a:p>
          <a:endParaRPr lang="en-US"/>
        </a:p>
      </dgm:t>
    </dgm:pt>
    <dgm:pt modelId="{963073AE-3816-4FDB-BB49-6750403FD641}">
      <dgm:prSet custT="1"/>
      <dgm:spPr/>
      <dgm:t>
        <a:bodyPr/>
        <a:lstStyle/>
        <a:p>
          <a:r>
            <a:rPr lang="en-CA" sz="1800" b="0" i="0" dirty="0"/>
            <a:t>Iterative testing for AI/ML</a:t>
          </a:r>
          <a:endParaRPr lang="en-US" sz="1600" b="1" dirty="0"/>
        </a:p>
      </dgm:t>
    </dgm:pt>
    <dgm:pt modelId="{4200A50C-6E67-4806-9C5F-57C92A3ACA57}" type="parTrans" cxnId="{6629535F-AB64-4292-9D3E-334E71D84B1D}">
      <dgm:prSet/>
      <dgm:spPr/>
      <dgm:t>
        <a:bodyPr/>
        <a:lstStyle/>
        <a:p>
          <a:endParaRPr lang="en-US"/>
        </a:p>
      </dgm:t>
    </dgm:pt>
    <dgm:pt modelId="{BC3ADC8A-A933-44BF-A953-472CD4A68EE8}" type="sibTrans" cxnId="{6629535F-AB64-4292-9D3E-334E71D84B1D}">
      <dgm:prSet/>
      <dgm:spPr/>
      <dgm:t>
        <a:bodyPr/>
        <a:lstStyle/>
        <a:p>
          <a:endParaRPr lang="en-US"/>
        </a:p>
      </dgm:t>
    </dgm:pt>
    <dgm:pt modelId="{9335DC99-BEFD-AB4A-9ABC-E1DF283BDEF7}">
      <dgm:prSet custT="1"/>
      <dgm:spPr/>
      <dgm:t>
        <a:bodyPr/>
        <a:lstStyle/>
        <a:p>
          <a:r>
            <a:rPr lang="en-CA" sz="1800" b="0" i="0" dirty="0"/>
            <a:t>Robust integration planning</a:t>
          </a:r>
          <a:endParaRPr lang="en-US" sz="1600" b="1" dirty="0"/>
        </a:p>
      </dgm:t>
    </dgm:pt>
    <dgm:pt modelId="{892030D4-A017-DE46-94D7-2AD4DB6117E1}" type="parTrans" cxnId="{F34F09D1-D476-4447-B7D3-F65607C89C67}">
      <dgm:prSet/>
      <dgm:spPr/>
      <dgm:t>
        <a:bodyPr/>
        <a:lstStyle/>
        <a:p>
          <a:endParaRPr lang="en-US"/>
        </a:p>
      </dgm:t>
    </dgm:pt>
    <dgm:pt modelId="{F8A34452-C781-9F4F-BD44-AF1BEFF40FD9}" type="sibTrans" cxnId="{F34F09D1-D476-4447-B7D3-F65607C89C67}">
      <dgm:prSet/>
      <dgm:spPr/>
      <dgm:t>
        <a:bodyPr/>
        <a:lstStyle/>
        <a:p>
          <a:endParaRPr lang="en-US"/>
        </a:p>
      </dgm:t>
    </dgm:pt>
    <dgm:pt modelId="{B7945351-7BB6-CA49-8B75-8360BF1CAD42}">
      <dgm:prSet custT="1"/>
      <dgm:spPr/>
      <dgm:t>
        <a:bodyPr/>
        <a:lstStyle/>
        <a:p>
          <a:r>
            <a:rPr lang="en-CA" sz="1800" b="0" i="0" dirty="0"/>
            <a:t>Comprehensive user onboarding</a:t>
          </a:r>
          <a:endParaRPr lang="en-US" sz="1600" b="1" dirty="0"/>
        </a:p>
      </dgm:t>
    </dgm:pt>
    <dgm:pt modelId="{F2672409-CF0A-424D-9E77-E7DF06910BBE}" type="parTrans" cxnId="{34DB48BB-F243-5C47-A4E1-851EB25DAD47}">
      <dgm:prSet/>
      <dgm:spPr/>
      <dgm:t>
        <a:bodyPr/>
        <a:lstStyle/>
        <a:p>
          <a:endParaRPr lang="en-US"/>
        </a:p>
      </dgm:t>
    </dgm:pt>
    <dgm:pt modelId="{3A705171-7091-8246-8D18-4D9ECF18A0C2}" type="sibTrans" cxnId="{34DB48BB-F243-5C47-A4E1-851EB25DAD47}">
      <dgm:prSet/>
      <dgm:spPr/>
      <dgm:t>
        <a:bodyPr/>
        <a:lstStyle/>
        <a:p>
          <a:endParaRPr lang="en-US"/>
        </a:p>
      </dgm:t>
    </dgm:pt>
    <dgm:pt modelId="{63BD1764-E529-5A41-A4EA-B182B39505A3}">
      <dgm:prSet custT="1"/>
      <dgm:spPr/>
      <dgm:t>
        <a:bodyPr/>
        <a:lstStyle/>
        <a:p>
          <a:r>
            <a:rPr lang="en-CA" sz="1800" b="0" i="0" dirty="0"/>
            <a:t>Adherence to data privacy regulations</a:t>
          </a:r>
          <a:endParaRPr lang="en-US" sz="1600" b="1" dirty="0"/>
        </a:p>
      </dgm:t>
    </dgm:pt>
    <dgm:pt modelId="{72C4C50E-4AF0-4542-BFB2-DED8A8ABD24E}" type="parTrans" cxnId="{85EED73F-63A9-1245-B7E9-14EE05FE94F2}">
      <dgm:prSet/>
      <dgm:spPr/>
      <dgm:t>
        <a:bodyPr/>
        <a:lstStyle/>
        <a:p>
          <a:endParaRPr lang="en-US"/>
        </a:p>
      </dgm:t>
    </dgm:pt>
    <dgm:pt modelId="{55715779-CAE9-8C48-B923-87C1600EF73C}" type="sibTrans" cxnId="{85EED73F-63A9-1245-B7E9-14EE05FE94F2}">
      <dgm:prSet/>
      <dgm:spPr/>
      <dgm:t>
        <a:bodyPr/>
        <a:lstStyle/>
        <a:p>
          <a:endParaRPr lang="en-US"/>
        </a:p>
      </dgm:t>
    </dgm:pt>
    <dgm:pt modelId="{D9E9933A-113E-6047-B513-5AB8AA019829}">
      <dgm:prSet custT="1"/>
      <dgm:spPr/>
      <dgm:t>
        <a:bodyPr/>
        <a:lstStyle/>
        <a:p>
          <a:r>
            <a:rPr lang="en-CA" sz="1800" b="0" i="0" dirty="0"/>
            <a:t>Clear budgeting with contingencies.</a:t>
          </a:r>
          <a:endParaRPr lang="en-US" sz="1600" b="1" dirty="0"/>
        </a:p>
      </dgm:t>
    </dgm:pt>
    <dgm:pt modelId="{287C820B-AB6E-C543-BC5B-06025530B689}" type="parTrans" cxnId="{E160C638-8C4B-0E4D-9C7E-F86EDC0A70C0}">
      <dgm:prSet/>
      <dgm:spPr/>
      <dgm:t>
        <a:bodyPr/>
        <a:lstStyle/>
        <a:p>
          <a:endParaRPr lang="en-US"/>
        </a:p>
      </dgm:t>
    </dgm:pt>
    <dgm:pt modelId="{CD32DC1C-C8B5-8F4F-8829-1DB4DB11B234}" type="sibTrans" cxnId="{E160C638-8C4B-0E4D-9C7E-F86EDC0A70C0}">
      <dgm:prSet/>
      <dgm:spPr/>
      <dgm:t>
        <a:bodyPr/>
        <a:lstStyle/>
        <a:p>
          <a:endParaRPr lang="en-US"/>
        </a:p>
      </dgm:t>
    </dgm:pt>
    <dgm:pt modelId="{3C625F39-FA64-E242-B1B1-BAC2DBCBF6E5}" type="pres">
      <dgm:prSet presAssocID="{C33B4A1B-6851-450E-9697-A8ACE563E589}" presName="Name0" presStyleCnt="0">
        <dgm:presLayoutVars>
          <dgm:dir/>
          <dgm:animLvl val="lvl"/>
          <dgm:resizeHandles val="exact"/>
        </dgm:presLayoutVars>
      </dgm:prSet>
      <dgm:spPr/>
    </dgm:pt>
    <dgm:pt modelId="{0E32BC57-A7CE-2546-A96D-39F777AC47DD}" type="pres">
      <dgm:prSet presAssocID="{01080729-F1CD-45A5-856A-0D0D2F68EC5A}" presName="linNode" presStyleCnt="0"/>
      <dgm:spPr/>
    </dgm:pt>
    <dgm:pt modelId="{B6DA25A0-809D-0A49-9690-D14C1271BC0F}" type="pres">
      <dgm:prSet presAssocID="{01080729-F1CD-45A5-856A-0D0D2F68EC5A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74F95579-3236-7648-86D3-CB469AE3B202}" type="pres">
      <dgm:prSet presAssocID="{01080729-F1CD-45A5-856A-0D0D2F68EC5A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216A005-6FC4-40EE-B506-521470679A31}" srcId="{C33B4A1B-6851-450E-9697-A8ACE563E589}" destId="{01080729-F1CD-45A5-856A-0D0D2F68EC5A}" srcOrd="0" destOrd="0" parTransId="{A2F68404-1D7F-48D9-AEC1-3C014DB30489}" sibTransId="{9EBB15A7-8503-43D6-9D65-79620F330E33}"/>
    <dgm:cxn modelId="{E160C638-8C4B-0E4D-9C7E-F86EDC0A70C0}" srcId="{01080729-F1CD-45A5-856A-0D0D2F68EC5A}" destId="{D9E9933A-113E-6047-B513-5AB8AA019829}" srcOrd="4" destOrd="0" parTransId="{287C820B-AB6E-C543-BC5B-06025530B689}" sibTransId="{CD32DC1C-C8B5-8F4F-8829-1DB4DB11B234}"/>
    <dgm:cxn modelId="{A40AA53A-DCD0-234F-9009-02A35A1BB05F}" type="presOf" srcId="{01080729-F1CD-45A5-856A-0D0D2F68EC5A}" destId="{B6DA25A0-809D-0A49-9690-D14C1271BC0F}" srcOrd="0" destOrd="0" presId="urn:microsoft.com/office/officeart/2005/8/layout/vList5"/>
    <dgm:cxn modelId="{85EED73F-63A9-1245-B7E9-14EE05FE94F2}" srcId="{01080729-F1CD-45A5-856A-0D0D2F68EC5A}" destId="{63BD1764-E529-5A41-A4EA-B182B39505A3}" srcOrd="3" destOrd="0" parTransId="{72C4C50E-4AF0-4542-BFB2-DED8A8ABD24E}" sibTransId="{55715779-CAE9-8C48-B923-87C1600EF73C}"/>
    <dgm:cxn modelId="{4F23FB5B-31C8-8846-BE01-E24325E7F019}" type="presOf" srcId="{963073AE-3816-4FDB-BB49-6750403FD641}" destId="{74F95579-3236-7648-86D3-CB469AE3B202}" srcOrd="0" destOrd="0" presId="urn:microsoft.com/office/officeart/2005/8/layout/vList5"/>
    <dgm:cxn modelId="{6629535F-AB64-4292-9D3E-334E71D84B1D}" srcId="{01080729-F1CD-45A5-856A-0D0D2F68EC5A}" destId="{963073AE-3816-4FDB-BB49-6750403FD641}" srcOrd="0" destOrd="0" parTransId="{4200A50C-6E67-4806-9C5F-57C92A3ACA57}" sibTransId="{BC3ADC8A-A933-44BF-A953-472CD4A68EE8}"/>
    <dgm:cxn modelId="{2A1CF670-D698-9B49-8F1E-8D69BA55EFD1}" type="presOf" srcId="{C33B4A1B-6851-450E-9697-A8ACE563E589}" destId="{3C625F39-FA64-E242-B1B1-BAC2DBCBF6E5}" srcOrd="0" destOrd="0" presId="urn:microsoft.com/office/officeart/2005/8/layout/vList5"/>
    <dgm:cxn modelId="{34DB48BB-F243-5C47-A4E1-851EB25DAD47}" srcId="{01080729-F1CD-45A5-856A-0D0D2F68EC5A}" destId="{B7945351-7BB6-CA49-8B75-8360BF1CAD42}" srcOrd="2" destOrd="0" parTransId="{F2672409-CF0A-424D-9E77-E7DF06910BBE}" sibTransId="{3A705171-7091-8246-8D18-4D9ECF18A0C2}"/>
    <dgm:cxn modelId="{D5A32DCB-D16D-4F40-8F5F-22BF1D3C816E}" type="presOf" srcId="{D9E9933A-113E-6047-B513-5AB8AA019829}" destId="{74F95579-3236-7648-86D3-CB469AE3B202}" srcOrd="0" destOrd="4" presId="urn:microsoft.com/office/officeart/2005/8/layout/vList5"/>
    <dgm:cxn modelId="{DFA662CE-A080-F84A-8395-C56826CA50C0}" type="presOf" srcId="{63BD1764-E529-5A41-A4EA-B182B39505A3}" destId="{74F95579-3236-7648-86D3-CB469AE3B202}" srcOrd="0" destOrd="3" presId="urn:microsoft.com/office/officeart/2005/8/layout/vList5"/>
    <dgm:cxn modelId="{F34F09D1-D476-4447-B7D3-F65607C89C67}" srcId="{01080729-F1CD-45A5-856A-0D0D2F68EC5A}" destId="{9335DC99-BEFD-AB4A-9ABC-E1DF283BDEF7}" srcOrd="1" destOrd="0" parTransId="{892030D4-A017-DE46-94D7-2AD4DB6117E1}" sibTransId="{F8A34452-C781-9F4F-BD44-AF1BEFF40FD9}"/>
    <dgm:cxn modelId="{6177FADC-40ED-E645-8034-AA841B869FFD}" type="presOf" srcId="{B7945351-7BB6-CA49-8B75-8360BF1CAD42}" destId="{74F95579-3236-7648-86D3-CB469AE3B202}" srcOrd="0" destOrd="2" presId="urn:microsoft.com/office/officeart/2005/8/layout/vList5"/>
    <dgm:cxn modelId="{93D26BF2-126E-F941-ACC1-E61FF9FE8B34}" type="presOf" srcId="{9335DC99-BEFD-AB4A-9ABC-E1DF283BDEF7}" destId="{74F95579-3236-7648-86D3-CB469AE3B202}" srcOrd="0" destOrd="1" presId="urn:microsoft.com/office/officeart/2005/8/layout/vList5"/>
    <dgm:cxn modelId="{5337DE86-F82F-174E-BFB1-D88ED1C1E582}" type="presParOf" srcId="{3C625F39-FA64-E242-B1B1-BAC2DBCBF6E5}" destId="{0E32BC57-A7CE-2546-A96D-39F777AC47DD}" srcOrd="0" destOrd="0" presId="urn:microsoft.com/office/officeart/2005/8/layout/vList5"/>
    <dgm:cxn modelId="{DB61C482-D583-5646-93DE-CDCE4A88078A}" type="presParOf" srcId="{0E32BC57-A7CE-2546-A96D-39F777AC47DD}" destId="{B6DA25A0-809D-0A49-9690-D14C1271BC0F}" srcOrd="0" destOrd="0" presId="urn:microsoft.com/office/officeart/2005/8/layout/vList5"/>
    <dgm:cxn modelId="{843450AE-7C54-6040-88F1-8E279A3AFF77}" type="presParOf" srcId="{0E32BC57-A7CE-2546-A96D-39F777AC47DD}" destId="{74F95579-3236-7648-86D3-CB469AE3B2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5A836-9F54-1846-902D-6BBE0EE1FD95}">
      <dsp:nvSpPr>
        <dsp:cNvPr id="0" name=""/>
        <dsp:cNvSpPr/>
      </dsp:nvSpPr>
      <dsp:spPr>
        <a:xfrm>
          <a:off x="0" y="0"/>
          <a:ext cx="79654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A4594-046E-3F42-9A2A-E20F79583046}">
      <dsp:nvSpPr>
        <dsp:cNvPr id="0" name=""/>
        <dsp:cNvSpPr/>
      </dsp:nvSpPr>
      <dsp:spPr>
        <a:xfrm>
          <a:off x="0" y="0"/>
          <a:ext cx="7965460" cy="87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600" b="1" i="0" kern="1200" dirty="0"/>
            <a:t>Technical Viability</a:t>
          </a:r>
          <a:r>
            <a:rPr lang="en-CA" sz="1600" b="0" i="0" kern="1200" dirty="0"/>
            <a:t>: Confirms the readiness of AI, ML, and NLP technologies to develop an effective mental health chatbot.</a:t>
          </a:r>
        </a:p>
      </dsp:txBody>
      <dsp:txXfrm>
        <a:off x="0" y="0"/>
        <a:ext cx="7965460" cy="874424"/>
      </dsp:txXfrm>
    </dsp:sp>
    <dsp:sp modelId="{775F2EEB-84E4-4144-808D-FA24F8975411}">
      <dsp:nvSpPr>
        <dsp:cNvPr id="0" name=""/>
        <dsp:cNvSpPr/>
      </dsp:nvSpPr>
      <dsp:spPr>
        <a:xfrm>
          <a:off x="0" y="874424"/>
          <a:ext cx="79654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8845F-1A83-D048-90E1-4F8C27405E81}">
      <dsp:nvSpPr>
        <dsp:cNvPr id="0" name=""/>
        <dsp:cNvSpPr/>
      </dsp:nvSpPr>
      <dsp:spPr>
        <a:xfrm>
          <a:off x="0" y="874424"/>
          <a:ext cx="7965460" cy="87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Operational Adaptability</a:t>
          </a:r>
          <a:r>
            <a:rPr lang="en-CA" sz="1600" b="0" i="0" kern="1200" dirty="0"/>
            <a:t>: Evaluates integration with current healthcare practices, highlighting the chatbot's role in enhancing therapeutic interventions.</a:t>
          </a:r>
          <a:endParaRPr lang="en-US" sz="1600" kern="1200" dirty="0"/>
        </a:p>
      </dsp:txBody>
      <dsp:txXfrm>
        <a:off x="0" y="874424"/>
        <a:ext cx="7965460" cy="874424"/>
      </dsp:txXfrm>
    </dsp:sp>
    <dsp:sp modelId="{D39D3667-52EF-8C46-A06B-663CF89DBF62}">
      <dsp:nvSpPr>
        <dsp:cNvPr id="0" name=""/>
        <dsp:cNvSpPr/>
      </dsp:nvSpPr>
      <dsp:spPr>
        <a:xfrm>
          <a:off x="0" y="1748848"/>
          <a:ext cx="79654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2575-B83D-C049-B91F-F93A9A7AE12D}">
      <dsp:nvSpPr>
        <dsp:cNvPr id="0" name=""/>
        <dsp:cNvSpPr/>
      </dsp:nvSpPr>
      <dsp:spPr>
        <a:xfrm>
          <a:off x="0" y="1748849"/>
          <a:ext cx="7965460" cy="87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Economic Viability</a:t>
          </a:r>
          <a:r>
            <a:rPr lang="en-CA" sz="1600" b="0" i="0" kern="1200" dirty="0"/>
            <a:t>: Projects a favorable ROI, considering development costs against the potential for improved patient access and outcomes.</a:t>
          </a:r>
          <a:endParaRPr lang="en-US" sz="1600" kern="1200" dirty="0"/>
        </a:p>
      </dsp:txBody>
      <dsp:txXfrm>
        <a:off x="0" y="1748849"/>
        <a:ext cx="7965460" cy="874424"/>
      </dsp:txXfrm>
    </dsp:sp>
    <dsp:sp modelId="{4389F09D-5E7A-DD4A-B292-EC1EBDEB9F31}">
      <dsp:nvSpPr>
        <dsp:cNvPr id="0" name=""/>
        <dsp:cNvSpPr/>
      </dsp:nvSpPr>
      <dsp:spPr>
        <a:xfrm>
          <a:off x="0" y="2623273"/>
          <a:ext cx="79654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A4C4B-99BE-3B4B-A4E4-E236310300BA}">
      <dsp:nvSpPr>
        <dsp:cNvPr id="0" name=""/>
        <dsp:cNvSpPr/>
      </dsp:nvSpPr>
      <dsp:spPr>
        <a:xfrm>
          <a:off x="0" y="2623273"/>
          <a:ext cx="7965460" cy="87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Challenges and Benefits</a:t>
          </a:r>
          <a:r>
            <a:rPr lang="en-CA" sz="1600" b="0" i="0" kern="1200" dirty="0"/>
            <a:t>: Identifies potential hurdles like technology adoption and privacy concerns while underscoring benefits such as reduced wait times and consistent support.</a:t>
          </a:r>
          <a:endParaRPr lang="en-US" sz="1600" kern="1200" dirty="0"/>
        </a:p>
      </dsp:txBody>
      <dsp:txXfrm>
        <a:off x="0" y="2623273"/>
        <a:ext cx="7965460" cy="874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61546-5DBE-4AFC-98B8-CC0B3310C6E4}">
      <dsp:nvSpPr>
        <dsp:cNvPr id="0" name=""/>
        <dsp:cNvSpPr/>
      </dsp:nvSpPr>
      <dsp:spPr>
        <a:xfrm>
          <a:off x="156022" y="509240"/>
          <a:ext cx="1133571" cy="11335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FD097-2209-48FD-927C-6E56D1C9DD76}">
      <dsp:nvSpPr>
        <dsp:cNvPr id="0" name=""/>
        <dsp:cNvSpPr/>
      </dsp:nvSpPr>
      <dsp:spPr>
        <a:xfrm>
          <a:off x="394072" y="747290"/>
          <a:ext cx="657471" cy="6574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D0853-6884-4130-921C-49C2B5A0CA20}">
      <dsp:nvSpPr>
        <dsp:cNvPr id="0" name=""/>
        <dsp:cNvSpPr/>
      </dsp:nvSpPr>
      <dsp:spPr>
        <a:xfrm>
          <a:off x="1532501" y="509240"/>
          <a:ext cx="2671989" cy="113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 err="1"/>
            <a:t>MindMate</a:t>
          </a:r>
          <a:r>
            <a:rPr lang="en-CA" sz="1600" b="1" i="0" kern="1200" dirty="0"/>
            <a:t> Chatbot Overview</a:t>
          </a:r>
          <a:r>
            <a:rPr lang="en-CA" sz="1600" b="0" i="0" kern="1200" dirty="0"/>
            <a:t>: An innovative solution leveraging AI for personalized mental health support.</a:t>
          </a:r>
          <a:endParaRPr lang="en-US" sz="1600" kern="1200" dirty="0"/>
        </a:p>
      </dsp:txBody>
      <dsp:txXfrm>
        <a:off x="1532501" y="509240"/>
        <a:ext cx="2671989" cy="1133571"/>
      </dsp:txXfrm>
    </dsp:sp>
    <dsp:sp modelId="{DBBFA480-2F9F-4944-9940-E37921B199D4}">
      <dsp:nvSpPr>
        <dsp:cNvPr id="0" name=""/>
        <dsp:cNvSpPr/>
      </dsp:nvSpPr>
      <dsp:spPr>
        <a:xfrm>
          <a:off x="4670065" y="509240"/>
          <a:ext cx="1133571" cy="11335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AF788-7E0D-4F46-8270-CCEB557776A1}">
      <dsp:nvSpPr>
        <dsp:cNvPr id="0" name=""/>
        <dsp:cNvSpPr/>
      </dsp:nvSpPr>
      <dsp:spPr>
        <a:xfrm>
          <a:off x="4908115" y="747290"/>
          <a:ext cx="657471" cy="6574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48C8E-C4DB-4241-BB3E-1D3F0F625272}">
      <dsp:nvSpPr>
        <dsp:cNvPr id="0" name=""/>
        <dsp:cNvSpPr/>
      </dsp:nvSpPr>
      <dsp:spPr>
        <a:xfrm>
          <a:off x="6046544" y="509240"/>
          <a:ext cx="2671989" cy="113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Key Features &amp; Functionalities</a:t>
          </a:r>
          <a:r>
            <a:rPr lang="en-CA" sz="1600" b="0" i="0" kern="1200" dirty="0"/>
            <a:t>: Guided conversations, self-assessment tools, crisis management.</a:t>
          </a:r>
          <a:endParaRPr lang="en-US" sz="1600" kern="1200" dirty="0"/>
        </a:p>
      </dsp:txBody>
      <dsp:txXfrm>
        <a:off x="6046544" y="509240"/>
        <a:ext cx="2671989" cy="1133571"/>
      </dsp:txXfrm>
    </dsp:sp>
    <dsp:sp modelId="{BAFFDA7D-A189-46A6-AF31-9403EC40F34C}">
      <dsp:nvSpPr>
        <dsp:cNvPr id="0" name=""/>
        <dsp:cNvSpPr/>
      </dsp:nvSpPr>
      <dsp:spPr>
        <a:xfrm>
          <a:off x="156022" y="2315770"/>
          <a:ext cx="1133571" cy="11335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0C288-1C68-402D-9ABD-032BECED2316}">
      <dsp:nvSpPr>
        <dsp:cNvPr id="0" name=""/>
        <dsp:cNvSpPr/>
      </dsp:nvSpPr>
      <dsp:spPr>
        <a:xfrm>
          <a:off x="394072" y="2553820"/>
          <a:ext cx="657471" cy="6574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E431F-0A72-4527-9274-5ED6E6365CCB}">
      <dsp:nvSpPr>
        <dsp:cNvPr id="0" name=""/>
        <dsp:cNvSpPr/>
      </dsp:nvSpPr>
      <dsp:spPr>
        <a:xfrm>
          <a:off x="1532501" y="2315770"/>
          <a:ext cx="2671989" cy="113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Diverse Use Cases</a:t>
          </a:r>
          <a:r>
            <a:rPr lang="en-CA" sz="1600" b="0" i="0" kern="1200" dirty="0"/>
            <a:t>: Tailored support for students, individuals assessing their mental state, and those in crisis.</a:t>
          </a:r>
          <a:endParaRPr lang="en-US" sz="1600" kern="1200" dirty="0"/>
        </a:p>
      </dsp:txBody>
      <dsp:txXfrm>
        <a:off x="1532501" y="2315770"/>
        <a:ext cx="2671989" cy="1133571"/>
      </dsp:txXfrm>
    </dsp:sp>
    <dsp:sp modelId="{F7268CE1-503F-4585-978A-3CEC22FEE47B}">
      <dsp:nvSpPr>
        <dsp:cNvPr id="0" name=""/>
        <dsp:cNvSpPr/>
      </dsp:nvSpPr>
      <dsp:spPr>
        <a:xfrm>
          <a:off x="4670065" y="2315770"/>
          <a:ext cx="1133571" cy="113357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A03CA-2457-4533-B988-53504F107EB0}">
      <dsp:nvSpPr>
        <dsp:cNvPr id="0" name=""/>
        <dsp:cNvSpPr/>
      </dsp:nvSpPr>
      <dsp:spPr>
        <a:xfrm>
          <a:off x="4908115" y="2553820"/>
          <a:ext cx="657471" cy="6574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DB5A9-D974-4FE9-969F-C68AFB4D2D85}">
      <dsp:nvSpPr>
        <dsp:cNvPr id="0" name=""/>
        <dsp:cNvSpPr/>
      </dsp:nvSpPr>
      <dsp:spPr>
        <a:xfrm>
          <a:off x="6046544" y="2315770"/>
          <a:ext cx="2671989" cy="113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Benefits &amp; Impact</a:t>
          </a:r>
          <a:r>
            <a:rPr lang="en-CA" sz="1600" b="0" i="0" kern="1200" dirty="0"/>
            <a:t>: Offers immediate support, ensures privacy, enhances patient care, and promotes workplace well-being.</a:t>
          </a:r>
          <a:endParaRPr lang="en-US" sz="1600" kern="1200" dirty="0"/>
        </a:p>
      </dsp:txBody>
      <dsp:txXfrm>
        <a:off x="6046544" y="2315770"/>
        <a:ext cx="2671989" cy="11335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9037C-4945-44B7-9BC3-9129F689EB46}">
      <dsp:nvSpPr>
        <dsp:cNvPr id="0" name=""/>
        <dsp:cNvSpPr/>
      </dsp:nvSpPr>
      <dsp:spPr>
        <a:xfrm>
          <a:off x="0" y="1638"/>
          <a:ext cx="10511626" cy="8305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CD5DF-1126-4F0C-B2F1-3F77FCED2C50}">
      <dsp:nvSpPr>
        <dsp:cNvPr id="0" name=""/>
        <dsp:cNvSpPr/>
      </dsp:nvSpPr>
      <dsp:spPr>
        <a:xfrm>
          <a:off x="251252" y="188520"/>
          <a:ext cx="456821" cy="456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A6103-C867-46C1-A3EF-A7D5499BC699}">
      <dsp:nvSpPr>
        <dsp:cNvPr id="0" name=""/>
        <dsp:cNvSpPr/>
      </dsp:nvSpPr>
      <dsp:spPr>
        <a:xfrm>
          <a:off x="959325" y="1638"/>
          <a:ext cx="9552301" cy="83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04" tIns="87904" rIns="87904" bIns="879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Key Milestones: </a:t>
          </a:r>
          <a:r>
            <a:rPr lang="en-US" sz="1900" kern="1200"/>
            <a:t>Project kickoff, completion of requirements, chatbot design finalization, alpha version release, and successful UAT completion.</a:t>
          </a:r>
        </a:p>
      </dsp:txBody>
      <dsp:txXfrm>
        <a:off x="959325" y="1638"/>
        <a:ext cx="9552301" cy="830585"/>
      </dsp:txXfrm>
    </dsp:sp>
    <dsp:sp modelId="{A6619213-B319-4CD3-B3C3-043EBEEFE3A5}">
      <dsp:nvSpPr>
        <dsp:cNvPr id="0" name=""/>
        <dsp:cNvSpPr/>
      </dsp:nvSpPr>
      <dsp:spPr>
        <a:xfrm>
          <a:off x="0" y="1039870"/>
          <a:ext cx="10511626" cy="8305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812C0-8D3C-48DF-8DA3-C50683469A51}">
      <dsp:nvSpPr>
        <dsp:cNvPr id="0" name=""/>
        <dsp:cNvSpPr/>
      </dsp:nvSpPr>
      <dsp:spPr>
        <a:xfrm>
          <a:off x="251252" y="1226751"/>
          <a:ext cx="456821" cy="456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D28AD-0DBB-4543-95A6-766AD99ACFAE}">
      <dsp:nvSpPr>
        <dsp:cNvPr id="0" name=""/>
        <dsp:cNvSpPr/>
      </dsp:nvSpPr>
      <dsp:spPr>
        <a:xfrm>
          <a:off x="959325" y="1039870"/>
          <a:ext cx="9552301" cy="83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04" tIns="87904" rIns="87904" bIns="879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Deliverables:</a:t>
          </a:r>
          <a:r>
            <a:rPr lang="en-US" sz="1900" kern="1200"/>
            <a:t> Project charter, requirements document, design mockups, developed chatbot features, and performance analysis report.</a:t>
          </a:r>
        </a:p>
      </dsp:txBody>
      <dsp:txXfrm>
        <a:off x="959325" y="1039870"/>
        <a:ext cx="9552301" cy="830585"/>
      </dsp:txXfrm>
    </dsp:sp>
    <dsp:sp modelId="{ACAA44D4-B9BA-4BC5-BFEA-99C8EC904BC4}">
      <dsp:nvSpPr>
        <dsp:cNvPr id="0" name=""/>
        <dsp:cNvSpPr/>
      </dsp:nvSpPr>
      <dsp:spPr>
        <a:xfrm>
          <a:off x="0" y="2078101"/>
          <a:ext cx="10511626" cy="8305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890F4-EEBA-43DA-AA76-678A113A664A}">
      <dsp:nvSpPr>
        <dsp:cNvPr id="0" name=""/>
        <dsp:cNvSpPr/>
      </dsp:nvSpPr>
      <dsp:spPr>
        <a:xfrm>
          <a:off x="251252" y="2264983"/>
          <a:ext cx="456821" cy="456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2839A-3C88-43B9-9645-FBCCE21FE2F2}">
      <dsp:nvSpPr>
        <dsp:cNvPr id="0" name=""/>
        <dsp:cNvSpPr/>
      </dsp:nvSpPr>
      <dsp:spPr>
        <a:xfrm>
          <a:off x="959325" y="2078101"/>
          <a:ext cx="9552301" cy="83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04" tIns="87904" rIns="87904" bIns="879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Human &amp; Technological Resources: </a:t>
          </a:r>
          <a:r>
            <a:rPr lang="en-US" sz="1900" kern="1200"/>
            <a:t>Involves project managers, developers, QA engineers, support teams, and utilizes SDKs, IDEs, and cloud hosting services.</a:t>
          </a:r>
        </a:p>
      </dsp:txBody>
      <dsp:txXfrm>
        <a:off x="959325" y="2078101"/>
        <a:ext cx="9552301" cy="830585"/>
      </dsp:txXfrm>
    </dsp:sp>
    <dsp:sp modelId="{3F98FCD8-12CA-4AAF-9FF4-0CD8DE00D196}">
      <dsp:nvSpPr>
        <dsp:cNvPr id="0" name=""/>
        <dsp:cNvSpPr/>
      </dsp:nvSpPr>
      <dsp:spPr>
        <a:xfrm>
          <a:off x="0" y="3116333"/>
          <a:ext cx="10511626" cy="8305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0352E-0C2A-4336-AB44-6E1AF640B86C}">
      <dsp:nvSpPr>
        <dsp:cNvPr id="0" name=""/>
        <dsp:cNvSpPr/>
      </dsp:nvSpPr>
      <dsp:spPr>
        <a:xfrm>
          <a:off x="251252" y="3303214"/>
          <a:ext cx="456821" cy="4568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9BFFC-19E6-43CC-9A25-B33426C03B80}">
      <dsp:nvSpPr>
        <dsp:cNvPr id="0" name=""/>
        <dsp:cNvSpPr/>
      </dsp:nvSpPr>
      <dsp:spPr>
        <a:xfrm>
          <a:off x="959325" y="3116333"/>
          <a:ext cx="9552301" cy="83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04" tIns="87904" rIns="87904" bIns="8790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Critical Dependencies: </a:t>
          </a:r>
          <a:r>
            <a:rPr lang="en-US" sz="1900" kern="1200"/>
            <a:t>Stakeholder feedback, AI/ML and NLP technology availability, and integration with healthcare systems.</a:t>
          </a:r>
        </a:p>
      </dsp:txBody>
      <dsp:txXfrm>
        <a:off x="959325" y="3116333"/>
        <a:ext cx="9552301" cy="830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5579-3236-7648-86D3-CB469AE3B202}">
      <dsp:nvSpPr>
        <dsp:cNvPr id="0" name=""/>
        <dsp:cNvSpPr/>
      </dsp:nvSpPr>
      <dsp:spPr>
        <a:xfrm rot="5400000">
          <a:off x="4018799" y="-800098"/>
          <a:ext cx="2795425" cy="509789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Technical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AI/ML performance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System integration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security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Operational</a:t>
          </a:r>
          <a:endParaRPr lang="en-US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Adoption resistance,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User engagement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Regulatory compliance</a:t>
          </a:r>
        </a:p>
      </dsp:txBody>
      <dsp:txXfrm rot="-5400000">
        <a:off x="2867565" y="487597"/>
        <a:ext cx="4961433" cy="2522503"/>
      </dsp:txXfrm>
    </dsp:sp>
    <dsp:sp modelId="{B6DA25A0-809D-0A49-9690-D14C1271BC0F}">
      <dsp:nvSpPr>
        <dsp:cNvPr id="0" name=""/>
        <dsp:cNvSpPr/>
      </dsp:nvSpPr>
      <dsp:spPr>
        <a:xfrm>
          <a:off x="0" y="1707"/>
          <a:ext cx="2867565" cy="34942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Risk Categories </a:t>
          </a:r>
          <a:endParaRPr lang="en-US" sz="3800" kern="1200" dirty="0"/>
        </a:p>
      </dsp:txBody>
      <dsp:txXfrm>
        <a:off x="139983" y="141690"/>
        <a:ext cx="2587599" cy="32143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95579-3236-7648-86D3-CB469AE3B202}">
      <dsp:nvSpPr>
        <dsp:cNvPr id="0" name=""/>
        <dsp:cNvSpPr/>
      </dsp:nvSpPr>
      <dsp:spPr>
        <a:xfrm rot="5400000">
          <a:off x="4017433" y="-800098"/>
          <a:ext cx="2798158" cy="509789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0" i="0" kern="1200" dirty="0"/>
            <a:t>Iterative testing for AI/ML</a:t>
          </a:r>
          <a:endParaRPr 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0" i="0" kern="1200" dirty="0"/>
            <a:t>Robust integration planning</a:t>
          </a:r>
          <a:endParaRPr 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0" i="0" kern="1200" dirty="0"/>
            <a:t>Comprehensive user onboarding</a:t>
          </a:r>
          <a:endParaRPr 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0" i="0" kern="1200" dirty="0"/>
            <a:t>Adherence to data privacy regulations</a:t>
          </a:r>
          <a:endParaRPr 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0" i="0" kern="1200" dirty="0"/>
            <a:t>Clear budgeting with contingencies.</a:t>
          </a:r>
          <a:endParaRPr lang="en-US" sz="1600" b="1" kern="1200" dirty="0"/>
        </a:p>
      </dsp:txBody>
      <dsp:txXfrm rot="-5400000">
        <a:off x="2867566" y="486364"/>
        <a:ext cx="4961299" cy="2524968"/>
      </dsp:txXfrm>
    </dsp:sp>
    <dsp:sp modelId="{B6DA25A0-809D-0A49-9690-D14C1271BC0F}">
      <dsp:nvSpPr>
        <dsp:cNvPr id="0" name=""/>
        <dsp:cNvSpPr/>
      </dsp:nvSpPr>
      <dsp:spPr>
        <a:xfrm>
          <a:off x="0" y="0"/>
          <a:ext cx="2867565" cy="34976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Mitigation Strategies </a:t>
          </a:r>
          <a:endParaRPr lang="en-US" sz="3700" kern="1200" dirty="0"/>
        </a:p>
      </dsp:txBody>
      <dsp:txXfrm>
        <a:off x="139983" y="139983"/>
        <a:ext cx="2587599" cy="3217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1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41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0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6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2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dik221/SPM_PROJECT_GROUP_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89" y="-745949"/>
            <a:ext cx="6392421" cy="3831221"/>
          </a:xfrm>
        </p:spPr>
        <p:txBody>
          <a:bodyPr anchor="ctr"/>
          <a:lstStyle/>
          <a:p>
            <a:r>
              <a:rPr lang="en-US" dirty="0"/>
              <a:t>Chatbot for mental health support</a:t>
            </a:r>
          </a:p>
        </p:txBody>
      </p:sp>
      <p:pic>
        <p:nvPicPr>
          <p:cNvPr id="1028" name="Picture 4" descr="Create Content for Mental Health Chatbots | WriterGirl">
            <a:extLst>
              <a:ext uri="{FF2B5EF4-FFF2-40B4-BE49-F238E27FC236}">
                <a16:creationId xmlns:a16="http://schemas.microsoft.com/office/drawing/2014/main" id="{17247E8F-1F7C-17E5-48F0-A5EC202F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263" y="1864417"/>
            <a:ext cx="4461473" cy="265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39993C-9CCE-0E90-242A-781E314D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vert="horz" lIns="91440" tIns="0" rIns="9144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cap="all" baseline="0">
                <a:latin typeface="+mj-lt"/>
                <a:ea typeface="+mj-ea"/>
                <a:cs typeface="Arial" panose="020B0604020202020204" pitchFamily="34" charset="0"/>
              </a:rPr>
              <a:t>Risk Assessment and Mitigation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vert="horz" lIns="9144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4DF8B-0952-2858-0A28-7D8DE54ACCD4}"/>
              </a:ext>
            </a:extLst>
          </p:cNvPr>
          <p:cNvSpPr txBox="1"/>
          <p:nvPr/>
        </p:nvSpPr>
        <p:spPr>
          <a:xfrm>
            <a:off x="6705600" y="37636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6" name="TextBox 3">
            <a:extLst>
              <a:ext uri="{FF2B5EF4-FFF2-40B4-BE49-F238E27FC236}">
                <a16:creationId xmlns:a16="http://schemas.microsoft.com/office/drawing/2014/main" id="{AA189F34-1E08-420E-FE9D-3BD392490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115852"/>
              </p:ext>
            </p:extLst>
          </p:nvPr>
        </p:nvGraphicFramePr>
        <p:xfrm>
          <a:off x="3460565" y="2303029"/>
          <a:ext cx="7965460" cy="349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723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39993C-9CCE-0E90-242A-781E314D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vert="horz" lIns="91440" tIns="0" rIns="9144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cap="all" baseline="0" dirty="0" err="1">
                <a:latin typeface="+mj-lt"/>
                <a:ea typeface="+mj-ea"/>
                <a:cs typeface="Arial" panose="020B0604020202020204" pitchFamily="34" charset="0"/>
              </a:rPr>
              <a:t>Cont</a:t>
            </a:r>
            <a:r>
              <a:rPr lang="en-US" b="1" kern="1200" cap="all" baseline="0" dirty="0">
                <a:latin typeface="+mj-lt"/>
                <a:ea typeface="+mj-ea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vert="horz" lIns="9144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4DF8B-0952-2858-0A28-7D8DE54ACCD4}"/>
              </a:ext>
            </a:extLst>
          </p:cNvPr>
          <p:cNvSpPr txBox="1"/>
          <p:nvPr/>
        </p:nvSpPr>
        <p:spPr>
          <a:xfrm>
            <a:off x="6705600" y="37636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6" name="TextBox 3">
            <a:extLst>
              <a:ext uri="{FF2B5EF4-FFF2-40B4-BE49-F238E27FC236}">
                <a16:creationId xmlns:a16="http://schemas.microsoft.com/office/drawing/2014/main" id="{AA189F34-1E08-420E-FE9D-3BD392490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100359"/>
              </p:ext>
            </p:extLst>
          </p:nvPr>
        </p:nvGraphicFramePr>
        <p:xfrm>
          <a:off x="3460565" y="2303029"/>
          <a:ext cx="7965460" cy="349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687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anchor="b">
            <a:normAutofit/>
          </a:bodyPr>
          <a:lstStyle/>
          <a:p>
            <a:r>
              <a:rPr lang="en-US"/>
              <a:t>Software Development budget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Comprehensive Budget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Resources &amp;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&amp; Outreach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Contingency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Ongoing Support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EE4A66-6B45-8C50-1833-BF49F0481E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66500" y="2331791"/>
            <a:ext cx="5187201" cy="372181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Group 30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2FF8A7-F99B-201F-6268-7E409407C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100363"/>
              </p:ext>
            </p:extLst>
          </p:nvPr>
        </p:nvGraphicFramePr>
        <p:xfrm>
          <a:off x="914400" y="2835275"/>
          <a:ext cx="6583362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91681">
                  <a:extLst>
                    <a:ext uri="{9D8B030D-6E8A-4147-A177-3AD203B41FA5}">
                      <a16:colId xmlns:a16="http://schemas.microsoft.com/office/drawing/2014/main" val="3294677314"/>
                    </a:ext>
                  </a:extLst>
                </a:gridCol>
                <a:gridCol w="3291681">
                  <a:extLst>
                    <a:ext uri="{9D8B030D-6E8A-4147-A177-3AD203B41FA5}">
                      <a16:colId xmlns:a16="http://schemas.microsoft.com/office/drawing/2014/main" val="1819019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0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Jeet </a:t>
                      </a:r>
                      <a:r>
                        <a:rPr lang="en-CA" dirty="0" err="1"/>
                        <a:t>Ambaliya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40221712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35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Neha Sudhir </a:t>
                      </a:r>
                      <a:r>
                        <a:rPr lang="en-CA" dirty="0" err="1"/>
                        <a:t>Himane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40219032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7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Prince </a:t>
                      </a:r>
                      <a:r>
                        <a:rPr lang="en-CA" dirty="0" err="1"/>
                        <a:t>Ghoghari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40216962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08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Hardik Amareliya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40216854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2990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21A43-C510-AD93-F371-E7BA8DF264D6}"/>
              </a:ext>
            </a:extLst>
          </p:cNvPr>
          <p:cNvSpPr txBox="1"/>
          <p:nvPr/>
        </p:nvSpPr>
        <p:spPr>
          <a:xfrm>
            <a:off x="914400" y="5327373"/>
            <a:ext cx="39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SPM_PROJECT_GROUP_30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Market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Feasibility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Solution Proposal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Solutions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Risk Assessment and Mitigation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Development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7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057275"/>
            <a:ext cx="6012611" cy="60762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310567"/>
            <a:ext cx="5259554" cy="38516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Mental health issues are escalating globally, yet traditional therapeutic support faces challenges in accessibility and scalability. </a:t>
            </a:r>
          </a:p>
          <a:p>
            <a:endParaRPr lang="en-US" dirty="0"/>
          </a:p>
          <a:p>
            <a:r>
              <a:rPr lang="en-US" dirty="0"/>
              <a:t>The integration of chatbots into mental health care offers a promising solution by providing immediate, accessible, and personalized support, but requires innovative approaches to fully address the complexities of mental wellness.</a:t>
            </a:r>
          </a:p>
          <a:p>
            <a:endParaRPr lang="en-US" dirty="0"/>
          </a:p>
          <a:p>
            <a:r>
              <a:rPr lang="en-US" b="1" dirty="0"/>
              <a:t>Stakeholders: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Individuals Experiencing Mental Health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Mental Health 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Healthcare Institutions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480D-F070-4207-F6C9-67F4E5AB96E5}"/>
              </a:ext>
            </a:extLst>
          </p:cNvPr>
          <p:cNvSpPr txBox="1">
            <a:spLocks/>
          </p:cNvSpPr>
          <p:nvPr/>
        </p:nvSpPr>
        <p:spPr>
          <a:xfrm>
            <a:off x="1550564" y="1057274"/>
            <a:ext cx="9875463" cy="99974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cap="all" baseline="0">
                <a:latin typeface="+mj-lt"/>
                <a:ea typeface="+mj-ea"/>
                <a:cs typeface="+mj-cs"/>
              </a:rPr>
              <a:t>Market analysis</a:t>
            </a:r>
          </a:p>
        </p:txBody>
      </p:sp>
      <p:pic>
        <p:nvPicPr>
          <p:cNvPr id="7" name="Picture 6" descr="A pie chart of mental health statistics&#10;&#10;Description automatically generated">
            <a:extLst>
              <a:ext uri="{FF2B5EF4-FFF2-40B4-BE49-F238E27FC236}">
                <a16:creationId xmlns:a16="http://schemas.microsoft.com/office/drawing/2014/main" id="{25248A95-87E2-E06C-07DC-7843FFF6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64" y="2615231"/>
            <a:ext cx="5829147" cy="33371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D97E01-1761-FE1B-4F05-4B6EA2DD24DC}"/>
              </a:ext>
            </a:extLst>
          </p:cNvPr>
          <p:cNvSpPr txBox="1">
            <a:spLocks/>
          </p:cNvSpPr>
          <p:nvPr/>
        </p:nvSpPr>
        <p:spPr>
          <a:xfrm>
            <a:off x="7940842" y="2303028"/>
            <a:ext cx="3485184" cy="396159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Audience Insight</a:t>
            </a:r>
          </a:p>
          <a:p>
            <a:r>
              <a:rPr lang="en-US" sz="2400" dirty="0"/>
              <a:t>Mental Health Landscape</a:t>
            </a:r>
          </a:p>
          <a:p>
            <a:r>
              <a:rPr lang="en-US" sz="2400" dirty="0"/>
              <a:t>Competitor Overview</a:t>
            </a:r>
          </a:p>
          <a:p>
            <a:r>
              <a:rPr lang="en-US" sz="2400" dirty="0"/>
              <a:t>Market Opportunities &amp;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vert="horz" lIns="9144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29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39993C-9CCE-0E90-242A-781E314D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anchor="b">
            <a:normAutofit/>
          </a:bodyPr>
          <a:lstStyle/>
          <a:p>
            <a:r>
              <a:rPr lang="en-US" dirty="0"/>
              <a:t>Feasibility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graphicFrame>
        <p:nvGraphicFramePr>
          <p:cNvPr id="21" name="Text Placeholder 3">
            <a:extLst>
              <a:ext uri="{FF2B5EF4-FFF2-40B4-BE49-F238E27FC236}">
                <a16:creationId xmlns:a16="http://schemas.microsoft.com/office/drawing/2014/main" id="{997060A8-A28B-81F4-0B17-B9BBF62B34FF}"/>
              </a:ext>
            </a:extLst>
          </p:cNvPr>
          <p:cNvGraphicFramePr/>
          <p:nvPr/>
        </p:nvGraphicFramePr>
        <p:xfrm>
          <a:off x="3460565" y="2303029"/>
          <a:ext cx="7965460" cy="349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100"/>
            </a:br>
            <a:r>
              <a:rPr lang="en-US" sz="3100"/>
              <a:t>Software Solution Proposal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B2428808-1BEF-21AF-BA00-563E51D615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0299371"/>
              </p:ext>
            </p:extLst>
          </p:nvPr>
        </p:nvGraphicFramePr>
        <p:xfrm>
          <a:off x="2972886" y="2442219"/>
          <a:ext cx="8874557" cy="3958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Software Solution Project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EF1C7C2-CFCE-62CE-0AFB-A3DA8D21D21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18020597"/>
              </p:ext>
            </p:extLst>
          </p:nvPr>
        </p:nvGraphicFramePr>
        <p:xfrm>
          <a:off x="914400" y="2316067"/>
          <a:ext cx="10511627" cy="3948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anchor="b"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73E2AE-4347-9785-C368-C2495E955FB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40842" y="2303028"/>
            <a:ext cx="3485184" cy="3961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Phases:</a:t>
            </a:r>
          </a:p>
          <a:p>
            <a:r>
              <a:rPr lang="en-US" sz="2400" dirty="0"/>
              <a:t>Initiation</a:t>
            </a:r>
          </a:p>
          <a:p>
            <a:r>
              <a:rPr lang="en-US" sz="2400" dirty="0"/>
              <a:t>Requirements</a:t>
            </a:r>
          </a:p>
          <a:p>
            <a:r>
              <a:rPr lang="en-US" sz="2400" dirty="0"/>
              <a:t>Design, Development</a:t>
            </a:r>
          </a:p>
          <a:p>
            <a:r>
              <a:rPr lang="en-US" sz="2400" dirty="0"/>
              <a:t>Testing</a:t>
            </a:r>
          </a:p>
          <a:p>
            <a:r>
              <a:rPr lang="en-US" sz="2400" dirty="0"/>
              <a:t>Deployment</a:t>
            </a:r>
          </a:p>
          <a:p>
            <a:r>
              <a:rPr lang="en-US" sz="2400" dirty="0"/>
              <a:t>Post-Implementation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30B95-413D-526B-DC46-50495A0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7" y="2303028"/>
            <a:ext cx="6630284" cy="39615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{687C6E00-FFCD-4C42-B967-CE4F7B2EA743}tf78438558_win32</Template>
  <TotalTime>275</TotalTime>
  <Words>485</Words>
  <Application>Microsoft Macintosh PowerPoint</Application>
  <PresentationFormat>Widescreen</PresentationFormat>
  <Paragraphs>94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Chatbot for mental health support</vt:lpstr>
      <vt:lpstr>Group 30</vt:lpstr>
      <vt:lpstr>agenda</vt:lpstr>
      <vt:lpstr>Problem statement</vt:lpstr>
      <vt:lpstr>PowerPoint Presentation</vt:lpstr>
      <vt:lpstr>Feasibility Study</vt:lpstr>
      <vt:lpstr> Software Solution Proposal</vt:lpstr>
      <vt:lpstr>Software Solution Project Plan</vt:lpstr>
      <vt:lpstr>Cont…</vt:lpstr>
      <vt:lpstr>Risk Assessment and Mitigation Plan</vt:lpstr>
      <vt:lpstr>Cont…</vt:lpstr>
      <vt:lpstr>Software Development budget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Deep-COVID: Predicting COVID-19 from chest X-ray images using deep transfer learning</dc:title>
  <dc:subject/>
  <dc:creator>Hardik Ashvinbhai Amareliya</dc:creator>
  <cp:lastModifiedBy>Hardik Ashvinbhai Amareliya</cp:lastModifiedBy>
  <cp:revision>6</cp:revision>
  <dcterms:created xsi:type="dcterms:W3CDTF">2024-03-29T17:22:55Z</dcterms:created>
  <dcterms:modified xsi:type="dcterms:W3CDTF">2024-04-10T22:41:27Z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